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1" r:id="rId3"/>
    <p:sldId id="266" r:id="rId4"/>
    <p:sldId id="267" r:id="rId5"/>
    <p:sldId id="283" r:id="rId6"/>
    <p:sldId id="270" r:id="rId7"/>
    <p:sldId id="272" r:id="rId8"/>
    <p:sldId id="275" r:id="rId9"/>
    <p:sldId id="273" r:id="rId10"/>
    <p:sldId id="277" r:id="rId11"/>
    <p:sldId id="279" r:id="rId12"/>
    <p:sldId id="280" r:id="rId13"/>
    <p:sldId id="265" r:id="rId14"/>
  </p:sldIdLst>
  <p:sldSz cx="9144000" cy="6858000" type="screen4x3"/>
  <p:notesSz cx="6761163" cy="9942513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Jos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hZenLjOAWeQirSdssP13H9YZgz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7582055-5F81-40F2-9335-E07904371AE2}">
  <a:tblStyle styleId="{D7582055-5F81-40F2-9335-E07904371AE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1464" y="-186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8:13:57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16298 13194,'0'-18,"0"1,0-19,0 54,0 0,0-1,36 19,-36-1,17 0,-17 0,36 1,-19-1,1-35,-18 18,53-18,-36 0,19-18,-1-35,18 0,0 0,0-17,17-19,1 19,-36 17,0 35,-17 18</inkml:trace>
  <inkml:trace contextRef="#ctx0" brushRef="#br0" timeOffset="570.2429">16633 13053,'-17'-35,"17"52,0 18,0-17,35 0,-35 17,18-17,-1 17,19-35,-1 0,-17 0,35 0,35-53,18 0,-18 0,18-17,-1-1,-34 18,0 35,-54 18</inkml:trace>
  <inkml:trace contextRef="#ctx0" brushRef="#br0" timeOffset="757.2912">17515 12859,'0'-18</inkml:trace>
  <inkml:trace contextRef="#ctx0" brushRef="#br0" timeOffset="2144.3757">5168 13141,'18'0,"17"18,-35-1,35 19,-35-19,36-17,-36 35,35-35,0 0,-17 0,0 0,34-52,-16-19,17 18,-18-17,-17 17,17 17,-35 19,35-19</inkml:trace>
  <inkml:trace contextRef="#ctx0" brushRef="#br0" timeOffset="2729.9643">5503 13053,'0'-35,"0"52,0 18,0-17,0 0,18 17,-18-17,35 17,-17-35,35 0,0-35,-18-36,18 18,0 0,-18-17,18 34,-35 1,-1 35,-17 18,0-1</inkml:trace>
  <inkml:trace contextRef="#ctx0" brushRef="#br0" timeOffset="2924.2055">5962 12876,'-18'0,"18"18</inkml:trace>
  <inkml:trace contextRef="#ctx0" brushRef="#br0" timeOffset="7252.2192">4745 8661,'0'-18,"-35"18,-1 0,19 0,-19 53,1-35,17-18,18 35,-35-35,35 35,0-17,0-1,18-17,-1 0,19 0,-19 0,1 0,0 0,17 0,-70 36,17-1,-17 0,17 1,0-1,18-18,-35 19,35-1,0-17,35-18,-35 17,36-17,-19 0,1 0,17 0,-17 0,0 0,-18-17</inkml:trace>
  <inkml:trace contextRef="#ctx0" brushRef="#br0" timeOffset="7566.1342">4868 8749,'0'18,"0"-1,0 36,0-35</inkml:trace>
  <inkml:trace contextRef="#ctx0" brushRef="#br0" timeOffset="26204.5804">4445 11959</inkml:trace>
  <inkml:trace contextRef="#ctx0" brushRef="#br0" timeOffset="38864.5906">18680 13053,'0'-35,"0"17,0-17,0-1,0 19,-36 17,19 0</inkml:trace>
  <inkml:trace contextRef="#ctx0" brushRef="#br0" timeOffset="43064.5145">18133 13758,'0'0,"0"-17,-18 17,1 0,17 17,-36 1,36 17,-35-17,35 0,-35 17,17 0,18-17,-18-18,18 35,0-17,-35-18,35 17,0 1,18-18,17 0,0 0,-17 0,0 35,35-35,-36 18,1-18,-18 35,35-35,0 0,-35 18,18-18,-18-53,0 0,0 35,0 1,0-19,0 19,0-1,0 0,0-17,0 0,0 17,-35-17,35 17,0 1</inkml:trace>
  <inkml:trace contextRef="#ctx0" brushRef="#br0" timeOffset="60434.151">22154 14905,'0'-18,"-35"18,18 0,-1 0,-17 0,17 0,0-35,36 53,17-18,-17 17,17-17,-17 0,-18 18,35-18,0 35,-52-17,-1-18,-35 35,18-35,0 18,17-18,0 0,18 35,-35-35,53-18,-18 1,0-1,0-17,0 0,0-1,0 19</inkml:trace>
  <inkml:trace contextRef="#ctx0" brushRef="#br0" timeOffset="61866.353">20197 14093,'0'-17,"0"-1,-18 18,18 18,0 17,0 0,-18 18,18 0,0 0,0 0,0 18,0-1,0-17,0 0,0-18,0 1,0-1,0-18,0 1,0 17,0-52,0-19,0 1,0 18</inkml:trace>
  <inkml:trace contextRef="#ctx0" brushRef="#br0" timeOffset="62438.1886">20214 14129,'0'-18,"-17"18,-19 18,1 17,17 0,18-17,-35-18,35 35,0-52,0-36,0 35,0 0,18-17,-18 17,0 1,17 17,1 0,-18 35,35-35,-35 35,18-35,-18 36,18-19,-1-17</inkml:trace>
  <inkml:trace contextRef="#ctx0" brushRef="#br0" timeOffset="62600.5842">20355 14129</inkml:trace>
  <inkml:trace contextRef="#ctx0" brushRef="#br0" timeOffset="69336.1583">15399 10301,'0'0,"0"35,-18 1,18-19,0 1,-35-18,35 53,0-35,17-54,-17 19,18-19,-18 1,35-18,-35 18,18 17,-18-17,18 35,35 18,-18-1,-17-17,17 35,-18-35,1 0,17 18,-17-18,0 0,-18 35,35-35,-35 18</inkml:trace>
  <inkml:trace contextRef="#ctx0" brushRef="#br0" timeOffset="69957.8411">15452 10407,'-36'0,"54"0,0 0,17-18,0 18,18-35,-18 35,1-18,-19 18,19-35</inkml:trace>
  <inkml:trace contextRef="#ctx0" brushRef="#br0" timeOffset="70154.2134">15787 10248</inkml:trace>
  <inkml:trace contextRef="#ctx0" brushRef="#br0" timeOffset="71780.0162">14217 11853,'-35'0,"52"0,19 0,-1 0,0-17,36 17,52-53,36 18,-18-18,0 17,0 36,-17-53,-1 53,-17-35,-35 35,-18 0,-18-18,-18 18</inkml:trace>
  <inkml:trace contextRef="#ctx0" brushRef="#br0" timeOffset="72734.1097">14446 11730,'0'0,"0"-18,-17 18,-1 0,-53 18,36 35,0-18,0 0,-18-17,35 17,0-35,-17 18,17-18,54-35,-1 35,-17 0,-1 0,19 0,-19 0,1 0,0 0,-18 17,35-17,-35 18</inkml:trace>
  <inkml:trace contextRef="#ctx0" brushRef="#br0" timeOffset="73155.2141">14411 11924,'-35'0,"35"-35,0 17,-18 0,18-17,0 53,0 17,0-17,0-1,0 19,0-19</inkml:trace>
  <inkml:trace contextRef="#ctx0" brushRef="#br0" timeOffset="76664.1521">15452 11659,'35'0,"18"0,53 0,17-35,-17 35,35-53,-35 53,0-53,0 53,-36-35,1 35,-18 0,-18-18,0 18</inkml:trace>
  <inkml:trace contextRef="#ctx0" brushRef="#br0" timeOffset="77707.1496">16193 11236,'0'-18,"-18"18,18-17,-18 17,18-36,-35 36,0 0,-18 0,0 0,-18 0,1 0,-36 36,0 17,0 0,18 17,17 18,1 18,17-18,0-17,0 17,18-35,17 18,18-36,-35 0,35 0,-18 1,18-1,-35-35,35 18,0-1,18-17,-1 0</inkml:trace>
  <inkml:trace contextRef="#ctx0" brushRef="#br0" timeOffset="78209.2734">14958 12224,'-35'0,"70"0,0 0,0 35,1-35,-19 0,-17-18</inkml:trace>
  <inkml:trace contextRef="#ctx0" brushRef="#br0" timeOffset="78426.7001">15117 12118,'0'18,"-18"17,18-18,0 1,0 17,-18-17,18 0</inkml:trace>
  <inkml:trace contextRef="#ctx0" brushRef="#br0" timeOffset="78650.2302">15117 12224</inkml:trace>
  <inkml:trace contextRef="#ctx0" brushRef="#br0" timeOffset="81000.7495">15646 12912,'0'0,"0"35,0 0,0 1,0-19,0 18,0 1,0-19,0 1,0 17,0-17,0 0,0-1,0 18,0-17,0 0</inkml:trace>
  <inkml:trace contextRef="#ctx0" brushRef="#br0" timeOffset="93848.7987">14852 12012,'35'0,"-35"35,0-17,18-18,-18 35,0-17,18 17,-18-17,35-1,-35 19,17-19,19 19,-36-1,17-35,1-18,-18 1,0-1,35-35,-17 18,-18 17,35 18,-35-17,-17 17,-1 0,-17 0,17 0,-17 0,-1 0,19 0,-18-36,17 36,0 0</inkml:trace>
  <inkml:trace contextRef="#ctx0" brushRef="#br0" timeOffset="133268.5329">20249 11359,'0'-35,"0"70,18 18,-18-35,0 0,35 17,-35-17,18-1,-18 18,35-35,-35 36,18-19,0-17,-18-17,35-19,-35-16,17 34,-17 0,36-17,-36 17,17-17,-17 0,18 17,-53 18,17 0,-17 0,17 0,1 0,-19 0,1 0</inkml:trace>
  <inkml:trace contextRef="#ctx0" brushRef="#br0" timeOffset="135736.1302">19985 11007,'0'-36,"0"19,0-1,18 18,34-35,1 17,53-17,18 0,34-1,36 36,-35 0,-18 0,-17 0,-36 0,0 71,-17-18,-1 35,-34 0,-19-35,-17 0,35-18,-35 1,0-1,0-17,18-1,-18 18,0 1,-18-36,-17 0,0 0,35-18,-35 18,-1 0,36-18,-17 18,52 0,18 0,-18 0,-17 0,-1 0,19 0,-19-17,1 17,17 0,-17 0,-18-35,0 17,0 0,0 1,18 17,-18-36,17 36,-17-17,-17 17,-19 17,36 19,-35-19,35 1,-18 17,18-17,-35-1,35 19,0-19</inkml:trace>
  <inkml:trace contextRef="#ctx0" brushRef="#br0" timeOffset="148428.6281">15416 15028,'18'0,"0"0,17 0,-17 0,-1 0,19 0,-19 0,1 0,-1 0,19 0,-19 0,-17-17,18 17,0 0,17 0,-17 0,-1 0,18 0,1 0,-19 0,1-18,17 18,-17 0,0 0,17 0,0-18,18 18,-35 0,-1 0,-17-35,36 35,-1 0,-17 0,-1 0,18 0,18 0,-17 0,-19 0,1 0,17 0,-17 0,17 0,-35 18,18-18,17 0,-35 17,18 1,-18 17,17-35,19 0,16 0,-16 0,17 18,-18-18,0 0,1 0,-1 0,18 0,-18 0,0 0,1 0,-19 0,1 0,17 0,-17 0,-1 0,19 0,-36 18,17-18,1 0,0 0,17 0,-18 0,1 0,17 0,-17 0,0 0,-1 0,19 0,-19 0,19 0,-1 0,0 0,-17 0,-1 0,1 0,35 0,-35 0,17 0,-18 0,19 0,-19 0,1 0,0 0,17 0,0 0,-17 0,-1 0,19 0,-36-18,17 18,36 0,-35 0,17-35,-17 35,0 0,17-18,18 18,-18 0,0-35,-17 35,17 0,-17 0,-1 0,1 0,-18-18,35 18,-17 0,0 0,17 0,-17-17,-1 17,1 0,17 0,-17 0,-1 0,19 0,-19 0,1 0,0 0,17 0,-17 0,17 0,-18 0,19 0,-19 0,1 0,17 0,-17 0,0 0,-1 0,18 0,-17 0,0 0,-1 0,-17 17,36-17,-19 0,1 0,17 0,0 0,-17 0,0 0,17 0,-17 0,-1 0,1 0,17 0,-17 0,0 0,17 0,-18 0,36 0,-53 18,36-18,-19 0,19 35,-19-35,1 0,17 18,-17-18,-1 0,1 0,-18 35,35-35,-17 0,0 0,17 0,0 0,-17 18,-1-18,36 0,-35 0,0 0,-1 0,19 0,-19 0,1 0,17 0,-17 0,-1 0,19 0,-1 0,-17 0,-1 0,1 0,17 0,-17 0,-1 0,19 0,-1 0,0 0,0 0,-17 0,0 0,17 0,-17 0,17 0,-17 0,17 0,0-36,-17 36,17 0,0 0,18 0,-35-17,17 17,-17 0,17 0,-17 0,-1 0,19 0,-19 0,-17-36,18 36,0 0,17 0,-18 0,1 0,17 0,18 0,-17 0,-1 0,0 0,0 0,1-17,-1 17,18 0,-35 0,-1 0,1 0,17 0,-17 0,-1 0,19 0,-19 0,19 0,-1 0,0 0,0 0,1 0,-1 0,-17 0,-1 0,-34 0</inkml:trace>
  <inkml:trace contextRef="#ctx0" brushRef="#br0" timeOffset="151822.1808">20144 13688,'0'17,"0"19,0-19,0 19,0-1,0 0,0 18,0-18,0 1,0-19,17 19,-17-19,0 1,0-1,0 36,0-35,0 0,18-18,-18 17</inkml:trace>
  <inkml:trace contextRef="#ctx0" brushRef="#br0" timeOffset="152467.0353">20161 13723,'0'-35,"-35"35,0 0,35 17,-18-17,18 18,-35 0,35 17,0-53,0-35,0 18,0 18,17-1,-17-17,18 35,-18 17,35 1,18 17,-17-35,-1 0,-35 18,17-18,1 0</inkml:trace>
  <inkml:trace contextRef="#ctx0" brushRef="#br0" timeOffset="152698.6462">20267 13705,'35'0</inkml:trace>
  <inkml:trace contextRef="#ctx0" brushRef="#br0" timeOffset="153928.6396">20249 14746,'0'0,"-35"0,18 0</inkml:trace>
  <inkml:trace contextRef="#ctx0" brushRef="#br0" timeOffset="154317.8689">20197 14746,'-18'0,"18"35,0 1,0-1,0 18,-35 0,35-18,0 0,0 1,0-19,0 1,17-18,-17 35,0 18,0-35,18-18,-18 17,0 1,18-18</inkml:trace>
  <inkml:trace contextRef="#ctx0" brushRef="#br0" timeOffset="158272.91">19667 14587,'18'0,"-18"18</inkml:trace>
  <inkml:trace contextRef="#ctx0" brushRef="#br0" timeOffset="159705.8575">20426 14605,'0'-18,"0"-17,0 17,0 1,0-1,0-17,0 0,0 17,0-17,0-1,-35-16,-1 16,1 1,-18-18,18 18,0 17,-18-17,0 35,-35-53,17 53,0 0,1 0,-1 0,-17 18,18 17,17 0,0 0,17 1,1 17,18-18,17 0,-36 0,36 1,0-1,0 0,0-17,0 0,18-18,-18-36,0-17</inkml:trace>
  <inkml:trace contextRef="#ctx0" brushRef="#br0" timeOffset="160108.9307">19279 14235,'0'17,"0"1,0 0,0 17,36 0,-1-17,-17-18,-1 0,18 0,1 0,-36-18</inkml:trace>
  <inkml:trace contextRef="#ctx0" brushRef="#br0" timeOffset="160348.5053">19491 14305,'0'-17,"-18"52,18 0,-35-35,35 35,-18-35,18 36,0-19</inkml:trace>
  <inkml:trace contextRef="#ctx0" brushRef="#br0" timeOffset="160559.2104">19526 14411,'18'0</inkml:trace>
  <inkml:trace contextRef="#ctx0" brushRef="#br0" timeOffset="169310.1119">22137 14940</inkml:trace>
  <inkml:trace contextRef="#ctx0" brushRef="#br0" timeOffset="170878.0982">15575 11677</inkml:trace>
  <inkml:trace contextRef="#ctx0" brushRef="#br0" timeOffset="171586.0678">15469 10283,'0'18,"0"0,0 17,0-17,0 17,0 0,0 1,0 16,0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7:56:32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13899 3792,'0'36</inkml:trace>
  <inkml:trace contextRef="#ctx0" brushRef="#br0" timeOffset="11805.8943">13935 4621,'0'-35,"-18"35,18-18,-35 18,35-17,-18 17,1 0,-1 0,-35 0,18 0,17 0,0 0,1 0,-18 0,-1 0,1 0,17 0,-17 0,0 0,17 35,-17-35,17 18,18 17,-17-35,17 35,-36-17,36 0,0 17,-17-35,17 18,0-1,0 18,0 1,-18-1,18-17,0 17,0 0,0 18,0-35,0-1,0 1,0 17,0-17,35 17,-17 18,17-18,-17-17,-1 35,-17-35,36-18,-36 17,17-17,1 36,17-36,1 0,-19 0,1 0,17 0,-17 0,-1 0,19 0,-19 0,1 0,0 0,35 0,-18 0,0 0,-35-18,35 18,-35-18,36 18,-36-17,35 17,-35-36,35 19,18-19,-35-17,17 18,-17 0,-18 0,17 35,-17-36,0 1,0 17,0 1,0-18,0-1,0 1,0 17,0-17,0 0,0 0,0 17,-17 0,-19 18,-17-35,36 35,-1 0,1 0</inkml:trace>
  <inkml:trace contextRef="#ctx0" brushRef="#br0" timeOffset="11993.866">14164 4639</inkml:trace>
  <inkml:trace contextRef="#ctx0" brushRef="#br0" timeOffset="14416.6546">7761 3933,'0'-35,"35"35,-17 35,-18-17,0 0,18 17,-18-17,0-1,35-17,-35 36,18-1,17-35,0 0,0 0,-17-35,17 17,-17 0,0-17,17 17,-17-17,-18 17,35 18,-35-17</inkml:trace>
  <inkml:trace contextRef="#ctx0" brushRef="#br0" timeOffset="15616.3203">8043 4639,'0'-18</inkml:trace>
  <inkml:trace contextRef="#ctx0" brushRef="#br0" timeOffset="16898.3304">7832 6544,'0'0,"0"-18,0-17,0 53,0 17,0-17,35-18,-35 17,18-17,-18 36,17-36,19 0,-36-18,52 0,-16-17,-1 0,36-18,-19 18,1-1,-17 19,-54 17</inkml:trace>
  <inkml:trace contextRef="#ctx0" brushRef="#br0" timeOffset="20302.5928">10654 6191,'35'36,"36"-36,52 0,18 0,18 0,53 0,-18 0,-18 0,1-18,-36 18,-18 0,-35 0,-17 0,-36 0,-35-35</inkml:trace>
  <inkml:trace contextRef="#ctx0" brushRef="#br0" timeOffset="21090.4361">12241 5997,'-35'0,"53"0,-1 0,1 0,17 18,18-18,-17 0,-1 0,-18 0,19 18,-19-18,-17 35,0-18,-17 1,-19 35,19-35,-36-1,18 19,17-36,-17 35,-1 0,19-35,17 18,-18-18,18 17,0-34,0-36,18 53,-18-53,0 35,0 1,0-1,0-17,0-1,0 19</inkml:trace>
  <inkml:trace contextRef="#ctx0" brushRef="#br0" timeOffset="21286.3948">12330 6068</inkml:trace>
  <inkml:trace contextRef="#ctx0" brushRef="#br0" timeOffset="22943.9134">10513 6227,'0'35,"0"0,0 18,0 35,0 0,-18 36,18 17,0 0,-35 18,35-53,0 17,0-17,0-18,0-17,0-1,0-17,0-18,0 1,0-19,0 1,0-36,0-17,-18 17,1-34</inkml:trace>
  <inkml:trace contextRef="#ctx0" brushRef="#br0" timeOffset="23339.6455">10354 7567,'0'0,"-18"0,18 18,0-1,18-17,17 18,18-18,-35 0,-18-18,0 1,0 34,0 19,0-1,-35 0</inkml:trace>
  <inkml:trace contextRef="#ctx0" brushRef="#br0" timeOffset="23519.2695">10636 7532</inkml:trace>
  <inkml:trace contextRef="#ctx0" brushRef="#br0" timeOffset="24802.7686">10566 6297,'17'0,"-17"18,18-18,-18 17,18 1,17 17,-17-17,-1 17,18 0,-17 1,-18-19,53 19,-35-19,17 36,-35-17,35-1,-17 0,-18 0,70 18,-52-17,17-1,-35 0,36-17,-19 17,19 0,-19 1,-17-1,53 0,-18 0,-17 1,17 17,-17-18,17 0,-17 0,17 1,0 17,18-18,-17 0,-1 36,18-18,0 17,-18-17,18 18,-18-36,18 0,-18 18,1-18,-1 1,18-1,-18-17,-17-18,17 53,-17-53,-18 17,17-17,-17-35,0 0,-35 17</inkml:trace>
  <inkml:trace contextRef="#ctx0" brushRef="#br0" timeOffset="25365.6437">11677 7849,'-18'0,"18"-17,18 17,17 0,1 0,-19 0,18 0,1 0,-1 0,0 0,-17 0,0 0,-18-18,0-17,0 17,0 0,0 36,-18 0,18 17,0-17,0-1,0 19,-35-19,35 1,0 17,0-17</inkml:trace>
  <inkml:trace contextRef="#ctx0" brushRef="#br0" timeOffset="25529.5541">11942 7867</inkml:trace>
  <inkml:trace contextRef="#ctx0" brushRef="#br0" timeOffset="26159.7059">11695 7832,'17'17,"1"-17,0 18,17-18,18 35,-36-35,1 18,35-18,-35 0,-1 35,18-35,-35-17,0-19,-17 36,17-35,-18 35,18-18,0-17</inkml:trace>
  <inkml:trace contextRef="#ctx0" brushRef="#br0" timeOffset="26897.7729">12065 8202,'0'0,"0"18,18 17,-18 18,35-18,-35 0,35 18,-35-17,53-1,-53 0,18 1,-18-1,0-18,17 1,-17-36,-35-34,35 16</inkml:trace>
  <inkml:trace contextRef="#ctx0" brushRef="#br0" timeOffset="27389.6442">12153 8290,'0'-35,"0"17,0-35,0 18,35 35,-35-17,36 17,-1 0,0 0,-17 17,-18 18,0 1,0-19,0 1,0 0,-18 17,1-17,-19-18,36 35,-35-35,35 17,-18-17,36 0,0 0,17 18,0-18,18 0,0 0,0 35,0-35,0 0,-18 18,0-18,-35 35,18-35,-18 18,0 0</inkml:trace>
  <inkml:trace contextRef="#ctx0" brushRef="#br0" timeOffset="27561.9783">12788 8308,'0'0,"-17"-18,17-35,0 0</inkml:trace>
  <inkml:trace contextRef="#ctx0" brushRef="#br0" timeOffset="28537.6572">11271 6332,'0'-17,"0"52,-17 18,-19 35,19-17,-19-1,1-17,35-18,-17 1,17-1,0-70,0 17</inkml:trace>
  <inkml:trace contextRef="#ctx0" brushRef="#br0" timeOffset="29161.6025">11483 6650,'0'-18,"0"36,0 0,0 17,0 18,-35-18,35 0,0 1,0-1,0 0,0 0,17-17,1 0,0-18,17 0,0-36,0 1,1-18,-1-17,-35 17,18 0,-18 0,0 0,0 18,-18 17,18-17,-35 35,-1 0,1 0,35 17,-53 19,53-19,0 1,0 17,0-17,0 0,18-18,17 0,0 0,-35-18,36 18,-36-35</inkml:trace>
  <inkml:trace contextRef="#ctx0" brushRef="#br0" timeOffset="29348.7305">11800 6562</inkml:trace>
  <inkml:trace contextRef="#ctx0" brushRef="#br0" timeOffset="32445.5334">6562 10125,'0'35</inkml:trace>
  <inkml:trace contextRef="#ctx0" brushRef="#br0" timeOffset="46537.7654">4498 13194,'0'0,"-18"0,18-18,-35 18,17 0,1 0,-1 0,-17 0,17 0,1 0,-19 0,36 18,-17-18,17 35,-18-35,18 18,-35-18,35 17,-18 19,18-19,-18-17,18 18,0 17,-35-35,35 18,0 0,0-1,0 18,0-17,0 0,0-1,0 19,0-19,18 1,-18 17,17-17,-17 0,36-18,-36 35,0-18,17-17,-17 18,0 17,18-35,-18 18,18-18,-18 18,35-18,-35 17,18-17,-1 0,-17 36,35-36,-17 17,0-17,17 0,-17 0,-1 0,1 0,17 0,-17 0,-1 0,1 0,17 0,-17 0,0 0,17-35,-17 35,-1 0,-17-18,36 18,-19 0,-17-17,18 17,-1 0,-17-18,36 18,-36-35,17 35,-17-18,18 18,-18-18,0-17,0 18,35 17,-35-18,0 0,0-17,18 35,-18-18,0 1,0-19,0 19,0-1,0 0,-35 18,35-35,0 18,-18 17,18-18,-18 18,18-18,-35 18,35-35,-18 35,18-18,-17 18,-18-17,17 17,18-36,-18 36,1 0,17-17,-36 17,19 0,17-18,-18 18,-17 0,17 0,0 0,-17 0,0 0,17 0,1 0,-1 0,-17 0,52 0</inkml:trace>
  <inkml:trace contextRef="#ctx0" brushRef="#br0" timeOffset="54923.8657">19473 13705,'0'-35,"18"35,-18 35,18 1,-18-19,35 19,-35-1,18-17,-18-1,35-17,-35 35,35-35,-17 0,17 0,0-35,1-35,34 17,1-35,-1-1,1 1,-1 0,1 35,-36 0,0 35,-17 18</inkml:trace>
  <inkml:trace contextRef="#ctx0" brushRef="#br0" timeOffset="55433.8651">19985 13370,'0'36,"35"-1,0 0,-17 0,17 18,1 0,-19-35,-17 0,36-18,-36 35,35-35,0 0,18-35,-18-18,36-18,17-17,-17 17,-36 18,18 18,-36 0,1 17</inkml:trace>
  <inkml:trace contextRef="#ctx0" brushRef="#br0" timeOffset="55632.0224">20761 13247,'-53'0</inkml:trace>
  <inkml:trace contextRef="#ctx0" brushRef="#br0" timeOffset="69233.9199">5574 14534,'35'0,"0"-35,-17 35,17 0,1 0,-1 0,18-17,-18 17,0 0,1 0,-1-36,0 36,1 0,-19 0,18-17,-17 17,0 0,17 0,0 0,-35-36,36 36,-19 0,18 0,-17 0,17 0,-17 0,0-17,17 17,-17 0,-1-18,18 18,-17 0,0 0,-1 0,19 0,-19 0,1 0,17 0,-17 0,0 0</inkml:trace>
  <inkml:trace contextRef="#ctx0" brushRef="#br0" timeOffset="69437.8739">6703 14323</inkml:trace>
  <inkml:trace contextRef="#ctx0" brushRef="#br0" timeOffset="102681.5797">25083 16140</inkml:trace>
  <inkml:trace contextRef="#ctx0" brushRef="#br0" timeOffset="181801.9916">13811 123,'0'-17,"18"17,17-35,0 17,1-17</inkml:trace>
  <inkml:trace contextRef="#ctx0" brushRef="#br0" timeOffset="182102.7957">14164 0,'0'0,"18"0,-18 18,0 17,0-17,0-1,0 1,0 17,0-17,-36 17,36-17,-17-18,17 17,0-52,0-18,53 35,-36-17,-17 70,36-17,-36 35,0-18</inkml:trace>
  <inkml:trace contextRef="#ctx0" brushRef="#br0" timeOffset="182419.0416">14870 265,'35'35,"-17"-70,17-1,-18-17,19 0,17-17,0 17,52 53,1 0,18 0</inkml:trace>
  <inkml:trace contextRef="#ctx0" brushRef="#br0" timeOffset="182589.6448">15910 282,'0'-17,"0"-19,0 19,36-19</inkml:trace>
  <inkml:trace contextRef="#ctx0" brushRef="#br0" timeOffset="183565.8449">20761 864,'0'0,"18"-35,-18 17,-18 18,-35 0,35 0,-34-35,-1 35</inkml:trace>
  <inkml:trace contextRef="#ctx0" brushRef="#br0" timeOffset="184479.9736">18133 882,'0'35,"-18"36,18-18,-35 17,35-17,-53-18,53-17,-35 17,17-17,-17-18,17 53,-17-53,0 0,-1 0,19 0,-1 0,18-35,-35-1,35-34,0-18,35-1,18 37,-18 34,18 18,0 0,-18 0,1 0,17 35,-36-17,1 17,17-17,-17 17,-36 18,0-53,-17 35,18-17,17 17,-36 0,36-17,0 17,0-17</inkml:trace>
  <inkml:trace contextRef="#ctx0" brushRef="#br0" timeOffset="187021.3427">2152 10142,'-35'0,"35"-17,17 34,1 1,35 17,-18-17,0 17,1-17,-1 17,-17-35,-18 18,35-18,-17 0,-18-36,70-52,-17-70,0-1,0 18,0 52,-18 1,0 53,-35 0,18 35,-18 17</inkml:trace>
  <inkml:trace contextRef="#ctx0" brushRef="#br0" timeOffset="187562.0291">2081 10283,'18'18,"17"17,-17 1,17-19,-17-17,-18 36,35-36,-17-18,-18-35,53-53,-18-53,0 1,18 17,-18-18,1 35,-36 54,17 52,-17 36</inkml:trace>
  <inkml:trace contextRef="#ctx0" brushRef="#br0" timeOffset="187772.5405">2663 9490</inkml:trace>
  <inkml:trace contextRef="#ctx0" brushRef="#br0" timeOffset="196669.0827">8608 4410,'-35'0,"52"17,-17 19,18-36,-18 35,17-35,19 0,-1 0,-17-53,17 18,-17-1,17-16,-18 16,19-17,-36 36,35 17,-35-18</inkml:trace>
  <inkml:trace contextRef="#ctx0" brushRef="#br0" timeOffset="197859.5441">8467 5486,'0'35,"0"0,0 18,35-35,-35-1,18-17,-18 36,17-36,19 0,-19 0,36-18,-18-17,18-36,0-17,0 18,-18-1,1 36,-36 17,35 18,-35-18</inkml:trace>
  <inkml:trace contextRef="#ctx0" brushRef="#br0" timeOffset="198113.7658">8908 5327</inkml:trace>
  <inkml:trace contextRef="#ctx0" brushRef="#br0" timeOffset="203027.6483">7673 8361</inkml:trace>
  <inkml:trace contextRef="#ctx0" brushRef="#br0" timeOffset="229360.0536">6227 13847,'0'-18</inkml:trace>
  <inkml:trace contextRef="#ctx0" brushRef="#br0" timeOffset="230484.0948">4410 13705</inkml:trace>
  <inkml:trace contextRef="#ctx0" brushRef="#br0" timeOffset="240242.015">14781 15593,'0'17,"18"-34,17 17,-35-18,18 18,0-17,17 17,-35-18,18 18,-18-35,17 35,-17-18,18 18,-18-18,35 18,-17-35,17 17,0-17,-17 17,17-17,-17 35,-18-17,17 17,19-18,-19-17,1 35,-18-18,35 18,-17 0,-18-18,18 18,-18-17,17 17,-17-53,53 53,-53-35,35 35,-35-18,36 18,-36-18,17 18,-17-35,36 17,34-35,-52 36,-1 17,19-35,-19 35,-17-36,18 36,-18-35,35 35,-35-35,18 35,-18-36,53 36,-36-35,54 0,-53 35,-18-18,17 18,19-17,-19-19,1 19,17-19,-17 36,-18-17,17 17,-17-18,36 18,-36-35,35 35,-35-18,18 18,17-17,-17 17,-18-36,17 36,18-17,-17 17,-18-18,18 18,-1 0,-17-35</inkml:trace>
  <inkml:trace contextRef="#ctx0" brushRef="#br0" timeOffset="241120.5955">16122 14570,'0'35,"18"-17,-1-1,1 36,17-35,-17-1,17-17,-35-17,18-18,-1 17,19 0,-19-17,-17 0</inkml:trace>
  <inkml:trace contextRef="#ctx0" brushRef="#br0" timeOffset="244531.4039">6703 16087,'0'35,"0"18,0-35,0 17,17 0,-17-17,0-1,0 1,18-18,-18 53,0-88,0-18,0 17,0 1,0 0,0 0,0-1,0 1,0 17,18 18,-18 53,35-53,-35 36,35-36,-35 35,18-35,-18 18,18-18,17 0,-35 17,17-34,-17-1,0 0,36-35,-36 18,17 0,-17 17,36-17,-19 35,-17 35,18 0,-18-17,35 0,-35 17,18-17,-18 17,35 0,-35-17,18 17,-18-17,0 17,17-35,-17 18</inkml:trace>
  <inkml:trace contextRef="#ctx0" brushRef="#br0" timeOffset="244935.3977">7285 16245,'0'18,"0"0,35 35,-17-36,17-17,18 0,-18 0,-35-17,18-1,-18-17,0 17,0 0,0-17,0 18,0-1,-35 18,-1 0,19-35,-1 35,-17 0,17 35,18-17,-17-18,17 35</inkml:trace>
  <inkml:trace contextRef="#ctx0" brushRef="#br0" timeOffset="245677.4787">6315 16175,'0'-18,"-18"36,18 0,-35 17,35 18,-35 17,35-17,-36 0,36-18,0-17,-17 17,17-17,35-18,0 0,0-18,1 1,-1-19,18-17,-18 36,-17 17,-18 35,0 0,0 1,0-1,0 0,0-17,0-1,0 1,0 17,0-17,35-18,-17 0,17 0,-17-18,-1 18,36-53,-17 36,-19 17,18-35</inkml:trace>
  <inkml:trace contextRef="#ctx0" brushRef="#br0" timeOffset="246288.2415">7973 16016,'35'0,"-17"-18,17 18,18-35,-18 35,0-35,-17 35,-18-35,35 35,-52 0</inkml:trace>
  <inkml:trace contextRef="#ctx0" brushRef="#br0" timeOffset="246631.3864">8114 16157,'0'18,"35"-18,0-18,1 18,-19-35,19 35,-19-18,1 18,-18-17</inkml:trace>
  <inkml:trace contextRef="#ctx0" brushRef="#br0" timeOffset="247906.0096">8961 15734</inkml:trace>
  <inkml:trace contextRef="#ctx0" brushRef="#br0" timeOffset="249367.9871">8961 15734,'-36'0,"54"0,-18 18,18 17,-18 0,35-17,0 17,-17 18,17-18,-17 0,17 1,-35-19,35-17,-35 36,18-36,-18 17,18-17</inkml:trace>
  <inkml:trace contextRef="#ctx0" brushRef="#br0" timeOffset="249983.7638">9013 15734,'-35'-18,"0"-17,35 17,0 1,0-19,18 1,34 0,-34 35,17 0,-17 0,0 18,17-1,-35 18,18 18,-18 0,0 0,0 0,0 0,0-18,-53 1,53-1,-36-35,36 17,-17-17,17-35,0 18,53 17,-36 0,1 0,17 0,1 0,16 0,-16 0,-1 0,0 35,-17-35,17 0,0 17,-17-17,17 0,-52 0</inkml:trace>
  <inkml:trace contextRef="#ctx0" brushRef="#br0" timeOffset="250441.7803">9578 15699,'35'0,"18"0,-18 0,1 35,-1-35,18 0,-18 0,0 18,-17-18,0 0,-18 17</inkml:trace>
  <inkml:trace contextRef="#ctx0" brushRef="#br0" timeOffset="250727.6477">9843 15558,'-36'0,"36"17,0 36,0-18,-17 1,17 17,0-18,0-18,0 19,0-19,0 1,35-18</inkml:trace>
  <inkml:trace contextRef="#ctx0" brushRef="#br0" timeOffset="251445.9584">10301 15522,'0'0,"0"-35,0 17,-35 18,0 18,17 0,18-1,-53 19,53-1,0-18,0 19,0-19,0 1,18 0,17-18,-17 0,17 0,-35-18,35 0,-35 1,0-19,18 19,-18-18,0 17,0-17,-18 17,18-17,-35-1,35 1,-53 17,53-17,-18 18,18-1,0 53,18 0,17 1,-17-1,17 18,-17-18,17-17,-35 17,35 0,1 1,-19-36,-17-36</inkml:trace>
  <inkml:trace contextRef="#ctx0" brushRef="#br0" timeOffset="251634.8723">10460 15434</inkml:trace>
  <inkml:trace contextRef="#ctx0" brushRef="#br0" timeOffset="275445.7051">7938 2752,'0'0,"17"0,18 0,-17 0,0 17,17-17,0 0,18 0,0 0,0 0,0 0,17 18,-17-18,0 0,0 0,0 35,-18-35,-17 0,17 18,-17-18,0 0,17 35,-17-35,-1 0,1 0,17 0,-17 18,-1-18,19 0,-19 0,1 0,17 0,18 0,-18 0,1 0,-1 0,0 35,1-35,16 0,1 0,-17 0,17 0,-18 0,0 18,0-18,1 0,-1 0,18 0,-18 35,18-35,-18 0,1 0,-1 0,0 0,0 0,18 0,-17 0,-1 0,0 0,0 0,-17 0,35 0,-18 0,1 0,-1 0,-18 0,1 0,17 0,-17 0,0 0,17 0,-17 0,-1 0,1 0,17 0,-17 0,-1 0,19 0,17 0,-18 0,-17 0,-1 0,18 0,-17 0,0 0,17 0,0 0,-17 0,-18 18,-35-18,-1 0</inkml:trace>
  <inkml:trace contextRef="#ctx0" brushRef="#br0" timeOffset="278397.7571">2258 3316,'-18'0,"36"0,35 0,17 0,1 0,-1 0,36 0,18 0,-1-35,-35 35,18 0,-53-35,0 35,-35 0</inkml:trace>
  <inkml:trace contextRef="#ctx0" brushRef="#br0" timeOffset="297289.7052">10372 16069,'-18'0,"18"35,18-35,35-17,35-19,-18 19,19-19,-19 1,18 0,-35 35,-18-18</inkml:trace>
  <inkml:trace contextRef="#ctx0" brushRef="#br0" timeOffset="327610.0851">15575 14623,'0'0,"0"-18,0 0,0 1,-17 17,-19 0,1 0,17 0,-17 0,35 17,-35-17,35 18,-36-18,36 18,0 17,0-17,18-1,17-17,-17 0,17 0,1 0,-19-35,-17-18,0 35,0 1,0-1,0-35,0 18,0 17,0 1,0-19,0 19,0-1,0 36,0-1,0 36,0-17,36-19,-36 18,17 1,-17-19,35 1,-35 35,0-35</inkml:trace>
  <inkml:trace contextRef="#ctx0" brushRef="#br0" timeOffset="327812.0655">15699 14499</inkml:trace>
  <inkml:trace contextRef="#ctx0" brushRef="#br0" timeOffset="889062.2295">2346 3316,'0'18,"-35"-18,35 17,-18-17,0 0,36 0,17 0,1 0,17-35,17 35,18 0,18 0,-35-35,35 35,17 0,-35-35,18 35,-18 0,18-36,-35 36,-18 0,-18 0,-18 0,36 0</inkml:trace>
  <inkml:trace contextRef="#ctx0" brushRef="#br0" timeOffset="889765.3932">2699 3175,'-53'0,"35"0,1 0,17 18,70-18,1 0,70 0,0 0,35-18,-17 18,-18 0,-17-35,-19 35,-34 0,-36 0,-17 0,17 0</inkml:trace>
  <inkml:trace contextRef="#ctx0" brushRef="#br0" timeOffset="890665.5529">2999 3281,'0'0,"53"0,35 0,0 0,35-18,1 18,-1-35,-17 35,-35 0,-36 0,-17-35</inkml:trace>
  <inkml:trace contextRef="#ctx0" brushRef="#br0" timeOffset="902030.7002">8502 2716,'-18'0</inkml:trace>
  <inkml:trace contextRef="#ctx0" brushRef="#br0" timeOffset="904885.5828">18468 4710,'0'-36,"18"36,-1 18,18-18,-17 0,17 0,-17 0,0 0,17 0,0 0,18 0,0 0,18 18,17-18,-18 0,36 0,-18 0,36 0,-1 0,1 35,-18-35,17 0,-17 35,17-35,-17 0,18 0,-36 35,-18-35,1 0,-18 0,0 0,-18 0,-17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7:05:02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 15910,'18'-17,"-18"34,0 1,0 17,-35-35,17 0,18 18,-18-18,18 17,-17-17,34 0,19-17,-19 17,1-35,17 35,0 0,-17-18,0 18,35 0,-18 0,18-35,0 35,17 0,18 0,-17 0,35 0,-18-36,36 36,-19 0,-16-35,16 35,1-53,-35 36,17-19,-35 36,17-53,19 18,-19 17,18-17,-17 0,17-18,-17 0,17 35,0 18,71-70,-18 17,35 0,36 0,106-35,123-88,105-36,1-35,-71 88,-17-53,35 18,53 18,-106 0,0 17,17-35,18 18,71-1,-194 18,-35-17,-54 53,-35 34,-70 54,-18 35,-194 124,-17-19,-107-34,1 35,-18 17,0 18,-71 53,-87 89,-89 69,-36-52,36-18,-88 89,229-107,18 36,71-35,34-53,36-71,-18 0,-17 0,-18 0,-18 0,36-35,-1 35,1 0,0 0,-18-17,17 17,-17-18,-53 1,36-18,17-18,0 35,-36 1,36-1,0-17,-35 18,35-1,17-52,36 17,18-35,17-18,35-17,19-18,16 35,54-35,17 0,0 0,1 0,-1 0,-17 0,17 0,-35 35,18-35,-1 18,19-18,-19 0,-17-18,18 18,-18-35,-18 35,18-18,0 1,-35 17,17 17,1-17,17 36,-36-36,1 35,0-35,35 17,-18-17,18 36,0-1,0 0,-35-35,52 0,-17-35,18 35,-18-18,18 1,17-19,-17 36,17-17,0 17,18 0,-53 17,0 1,0 35,0-35,0 17,0-17,0-18</inkml:trace>
  <inkml:trace contextRef="#ctx0" brushRef="#br0" timeOffset="73114.0881">19085 5133,'0'18,"0"17,0-18,0 1,0 17,0-17,0 0,0 17,0-17,0-1,0 19,0-1,0 0,0-17,0-1,0 1</inkml:trace>
  <inkml:trace contextRef="#ctx0" brushRef="#br0" timeOffset="73994.0482">19085 5098,'0'-18,"0"-17,0 17,36 18,-36-18,35-34,-18 52,-17-18,36 18,-1 0,0 0,-17 0,-18 53,0-36,0 1,0 17,0 1,0-19,0 1,-53 17,35-17,1 17,-36 0,35-35,53 18,18-18,-53 53,36-53,-19 18,1-18,17 17,1 19,-19-36,-17 17,35-17,-17 0,-18 18,18-18,17 0</inkml:trace>
  <inkml:trace contextRef="#ctx0" brushRef="#br0" timeOffset="74390.3812">19650 5168,'35'0,"0"35,-17 1,17-1,-17 0,17-17,-17 0,17 35,0-36</inkml:trace>
  <inkml:trace contextRef="#ctx0" brushRef="#br0" timeOffset="74764.662">19914 5133,'-17'0,"-1"0,18 35,-18-17,18 35,-35 0,35-18,-18 0,18-17,-35 17,35 0,-17-35,17 18,-18 17,-17-35,35 18</inkml:trace>
  <inkml:trace contextRef="#ctx0" brushRef="#br0" timeOffset="75689.0547">20302 5274,'0'-18,"0"-17,0 17,-17 18,-1 0,-35 0,18 0,0 0,17 0,18 36,-35 17,35-36,0 19,17-1,1-35,17 18,18-18,-18 0,-35-36,18 36,-18-35,0 17,0-35,0 0,35-17,-35 17,18-18,-18 36,35 18,-35-1,0-17,0 70,18-17,-18-1,0 1,35 17,-35 0,0 1,0 17,0-1,0 19,0-18,0-18,0 1,0-1,0-18,35-34,-35-1</inkml:trace>
  <inkml:trace contextRef="#ctx0" brushRef="#br0" timeOffset="80330.6556">19103 6473,'35'0,"-17"0,-1 0,-17-35,36 35,17 0,-36 0,-17-17,18 17,0 0</inkml:trace>
  <inkml:trace contextRef="#ctx0" brushRef="#br0" timeOffset="80712.2581">19191 6668,'18'0,"-18"17,35-17,-17 0,17 0,0 0,-17 0,0-35,17 35,-53 0</inkml:trace>
  <inkml:trace contextRef="#ctx0" brushRef="#br0" timeOffset="81929.81">19950 6297,'0'18,"0"-1,0 19,0-1,0 0,17 0,-17 18,0 0,36 18,-36-18,0-18,0 0,0 1,35-1,-35-70</inkml:trace>
  <inkml:trace contextRef="#ctx0" brushRef="#br0" timeOffset="82294.0182">19985 6297,'0'-18,"18"18,34-35,-34 35,0 0,17-17,-17 17,-1 0</inkml:trace>
  <inkml:trace contextRef="#ctx0" brushRef="#br0" timeOffset="82595.0642">20091 6491,'17'0,"1"0,35-18,-18 18,-17-35,-1 35</inkml:trace>
  <inkml:trace contextRef="#ctx0" brushRef="#br0" timeOffset="82953.2359">20408 6544,'0'18,"0"17,0 0,0-17,0 17,18-17,-18 17,0 0,17-17,-17 0,0 35,36-53,-36 17</inkml:trace>
  <inkml:trace contextRef="#ctx0" brushRef="#br0" timeOffset="83307.749">20849 6297,'18'0,"17"18,-35-1,35 19,-17-19,17 19,-17-19,17 18,-17-17,-1 0,36 35,-53-36</inkml:trace>
  <inkml:trace contextRef="#ctx0" brushRef="#br0" timeOffset="83599.8072">21078 6262,'0'53,"-35"0,35 0,-53 35,53-18,-17 1,17-18,-36 0,36 0,0-36,0 1</inkml:trace>
  <inkml:trace contextRef="#ctx0" brushRef="#br0" timeOffset="84087.1879">21220 6473,'17'-35,"19"35,-19-17,18 17,1 0</inkml:trace>
  <inkml:trace contextRef="#ctx0" brushRef="#br0" timeOffset="84576.052">21661 6315,'0'-18,"-18"18,-17 0,17 0,-17 0,-1 0,19 0,-18 18,17-18,-17 35,35 0,-36-17,36 17,0-17,0-1,0 19,0-1,0-17,18-18,-18 17,35-17,-17 0,0 0,-18-35,35 0,-35-1,17-16,19-1</inkml:trace>
  <inkml:trace contextRef="#ctx0" brushRef="#br0" timeOffset="84859.7917">21643 6033,'0'0,"0"-18,-35 18,35 35,0 0,0 1,0-1,17 18,-17-18,36 18,-36-18,17 1,-17-19,0 19,18-19,-18 1</inkml:trace>
  <inkml:trace contextRef="#ctx0" brushRef="#br0" timeOffset="85295.03">21908 6315,'0'17,"0"1,0 0,0 17,0 18,0-18,0 0,0 1,0-1,0 0,35 1,-35-19,0-34</inkml:trace>
  <inkml:trace contextRef="#ctx0" brushRef="#br0" timeOffset="87466.562">22225 6350,'35'0,"-17"0,17 0,36-18,-18 18,0-17,0 17,-18 0,-18-36,19 36,-54 0</inkml:trace>
  <inkml:trace contextRef="#ctx0" brushRef="#br0" timeOffset="87853.2331">22437 6174,'0'35,"0"0,0 0,0-17,17 0,-17 35,0-18,0-17,0 17,36 0,-36-17,0-1,17-17</inkml:trace>
  <inkml:trace contextRef="#ctx0" brushRef="#br0" timeOffset="88604.8371">22895 6068,'0'17,"0"1,0 17,0 1,0-1,0 0,0 0,18 18,-18-35,0 0,0-1,35 19,-35-19,0 1,0-53</inkml:trace>
  <inkml:trace contextRef="#ctx0" brushRef="#br0" timeOffset="88964.3329">22913 6103,'53'-18,"-18"18,-17-35,-1 35,-17 18</inkml:trace>
  <inkml:trace contextRef="#ctx0" brushRef="#br0" timeOffset="89324.6923">22913 6315,'18'0,"-1"0,1 0,17 0,-17 0,17 0,-17 0,-18-18</inkml:trace>
  <inkml:trace contextRef="#ctx0" brushRef="#br0" timeOffset="89934.4105">23178 6403,'0'-18,"17"18,1-35,17 35,0 0,-35 18,18-1,-18 1,0 17,0-17,0-1,0 19,0-19,-53 1,18 17,52-35,19 0,-1 0,18 0,0-17,-18 17,0-18,1 18,-36-35</inkml:trace>
  <inkml:trace contextRef="#ctx0" brushRef="#br0" timeOffset="90313.311">23583 6121,'18'0,"-18"17,35-17,-17 36,17-1,-17-17,17-1,-17-17,-18 53,17-53,-17 18,36-18</inkml:trace>
  <inkml:trace contextRef="#ctx0" brushRef="#br0" timeOffset="90659.7469">23777 6085,'0'18,"0"0,0-1,-35 19,35 17,-35-18,35 0,-36 0,36-17,-35 0,35 17,0-70</inkml:trace>
  <inkml:trace contextRef="#ctx0" brushRef="#br0" timeOffset="91485.9449">24130 6068,'-35'0,"-1"0,36 17,-52-17,52 18,-18-18,18 18,-18 17,18-17,0-1,0 19,18-36,17 0,18 0,-35-18,-18 0,17 18,-17-35,0 0,0-1,0 1,0 0,0 0,0-1,0 1,0 17,0 1,0-1,0 53,0 1,0-1,0 0,0 1,0 16,36 1,-36-17,0 17,0-18,17 0,-17-17,0 17,0-17,0-36</inkml:trace>
  <inkml:trace contextRef="#ctx0" brushRef="#br0" timeOffset="92009.78">24236 6244,'35'0,"-35"-53,18 53,-18-17,17 17,19 0,-19 0,1 0,-18 17,35 36,-35-35,0-1,0 1,-17 17,17-17,-36 17,1 1,35-19,-18-17,36 0,17 0,1 0,-1 0,0 0,0 0,1 0,-1 0,-17 0,-18-35</inkml:trace>
  <inkml:trace contextRef="#ctx0" brushRef="#br0" timeOffset="117058.7026">4304 4286,'0'-17,"-18"17,18-18,-35 18,17 0,1 0,17-18,-18 18,-17 0,17 0,1 0,-19 0,19 0,-1 0,18 18,-35-18,17 35,18-17,0 0,0 17,0-18,0 1,18 17,-18 1,17-19,-17 1,18 17,17-17,-35 17,36-35,-19 0,18 0,1 0,-1 0,0 0,-35-18,36 18,-36-17,17 17,-17-18,35-17,-35-18,18 35,-18-17,35 35,-35-18,0-17,0 18,0-1,-17-17,-1 35,0 0,-34 0,16 0,19 0,-1 17</inkml:trace>
  <inkml:trace contextRef="#ctx0" brushRef="#br0" timeOffset="131842.0627">19050 8361,'18'0,"-18"-18,0 53,0-17,0 17,0 1,0 17,0 0,0-1,0-16,0-1,0 18,0-18,0-17,0-1,0 19,0-1,0-17,0-36</inkml:trace>
  <inkml:trace contextRef="#ctx0" brushRef="#br0" timeOffset="133138.6722">19121 8502,'0'-18,"0"-17,0 17,17 18,18 0,-35 36,53-36,-53 53,36-36,-36 1,35 17,-35-17,18 17,-18 0,35-35,-17 0,-18-53,0 36,17-1,18-35,-35 36,18-1,17-35,-35 35,18 18,-18-17,18 17,17 0,-35 17,0 19,0-19,0 1,0 17,0 18,0 0,0 0,0-18,0 1,18-19,-18 18,0 1,17-36,-17 17,35-17,-35 18,0 17</inkml:trace>
  <inkml:trace contextRef="#ctx0" brushRef="#br0" timeOffset="133888.1251">19808 8837,'-17'0,"-1"18,18-1,0 1,0 17,0-17,0 0,0-1,18-17,17 0,-17 0,-1 0,19 0,-36-17,17 17,-17-36,0 1,0 0,0-1,0 19,-35 17,0 0,17 0</inkml:trace>
  <inkml:trace contextRef="#ctx0" brushRef="#br0" timeOffset="134901.8649">20302 8643,'0'0,"18"0,17 0,-17 0,0 0,17 0,-18 0</inkml:trace>
  <inkml:trace contextRef="#ctx0" brushRef="#br0" timeOffset="135277.2833">20267 8837,'18'0,"17"0,-17 0,-1 0,36 0,-35 0,-1 0,1 0,35 0,-35 0</inkml:trace>
  <inkml:trace contextRef="#ctx0" brushRef="#br0" timeOffset="136664.8199">20937 8537,'18'0,"-18"-17,0-19,0 54,0 35,0 0,0 0,0 0,0 0,0-1,18-16,-18-1,0-17,0 17,0-17,35-18,-35 17,0 1</inkml:trace>
  <inkml:trace contextRef="#ctx0" brushRef="#br0" timeOffset="137533.9379">21043 8467,'0'-18,"0"-17,0-1,35 36,1 0,-19 0,1 18,-18 0,0-1,0 19,0 17,0-18,0 0,0 0,-35 1,17-19,-17 1,17-18,-17 53,17-53,1 35,-19-35,54-17,0 17,-1 0,19 0,-19 0,-17 17,35-17,-35 18,53-18,-17 35,-19 0,1-17,17-18,-17 35,0-35,-18 36,52-36,-34 0,-18 17</inkml:trace>
  <inkml:trace contextRef="#ctx0" brushRef="#br0" timeOffset="138592.318">21555 8784,'0'-17,"0"-1,0 0,0-17,0 17,0 1,-18 17,18-36,-35 36,35-17,-18 17,1 0,17 35,17 0,18 1,-17 17,17-1</inkml:trace>
  <inkml:trace contextRef="#ctx0" brushRef="#br0" timeOffset="141545.5163">21802 8573,'53'35,"-36"-35,1 53,17-36,0 19,1-19,17 19,-18-1,0-18,0 19,-17-19,0-17,-18 36,35-36</inkml:trace>
  <inkml:trace contextRef="#ctx0" brushRef="#br0" timeOffset="141902.195">22137 8625,'-18'0,"18"18,-53 17,53 18,-35 0,0-18,-1 18,1 18,18-36,-19-17,19 17,17-17,-18-18,36 0</inkml:trace>
  <inkml:trace contextRef="#ctx0" brushRef="#br0" timeOffset="142657.1496">22666 8625,'0'0,"-18"0,1 0,-1 0,-17 0,0 0,-1 0,19 53,-19-35,19 17,-19-17,36 0,0 17,0-18,0 1,0 0,36-18,17 0,-36 0,1 0,17 0,0 0,-17-53,17 18,-17 17,17-17,-35-18,18 0,-18 0,0-18,0 1,0 17,0 18,-53-1,53 19,-18 17,18-18,0 53,0 1,0-1,0 35,36 19,-36-19,53 18,-53-35,35 0,-35 0,35-18,-35 1,0-1,18-17,-18 17,17-35</inkml:trace>
  <inkml:trace contextRef="#ctx0" brushRef="#br0" timeOffset="147481.0887">19667 9754,'18'0,"-53"0,17 36,0-36,-34 35,34-35,0 18,-17-18,17 35,1-35,17 17,0 1,0 0,0 17,17-35,19 0,-1 0,0 0,0 0,1 0,-19 0,36 0,-53 18,0-1,-17-17,17 36,-18-36,18 17,-18-17,18 18,-35-18,0 35,17-35,-17 71,17-54,-17 1,17 17,18-17,-17 17,17-17,17-18,1 0,17 0,-17 0,0 0,17 0,0 0,18 0,-18-18,-17 18,0 0,17 0,-18 0,-17-18</inkml:trace>
  <inkml:trace contextRef="#ctx0" brushRef="#br0" timeOffset="149135.8958">20126 9843,'0'35,"0"-18,35 36,-35-17,0 17,18-18,-18 0,0 0,0 1,0-1,35-17,-35-1,18-17</inkml:trace>
  <inkml:trace contextRef="#ctx0" brushRef="#br0" timeOffset="149518.6977">20161 9843,'0'-18,"36"18,-19-35,18 35,1 0,-1 0,18-18,-35 18,-1 0,-34 0</inkml:trace>
  <inkml:trace contextRef="#ctx0" brushRef="#br0" timeOffset="149916.7707">20232 10001,'35'0,"-17"0,-1 0,19 0,-19 0,1 0,17 0,18 0</inkml:trace>
  <inkml:trace contextRef="#ctx0" brushRef="#br0" timeOffset="150592.096">20602 10019,'36'0,"-1"-35,0 35,0 0,1 17,-36 1,0 0,0 17,0-18,0 1,0 17,0-17,0-53,0 17,0 0,0-17,0 0,35 0,-17 17,-18-17,17 35,-17 17,-17-17,17 53,-36-17,36-19,18 18,17-35,-17 0,-1 0,19 0,-1 0,-17 0</inkml:trace>
  <inkml:trace contextRef="#ctx0" brushRef="#br0" timeOffset="150772.0967">21026 10054,'17'0</inkml:trace>
  <inkml:trace contextRef="#ctx0" brushRef="#br0" timeOffset="151485.5612">21678 10107,'0'-35,"0"52,0 1,0 0,0 17,0 18,18-35,-18-1,35-17</inkml:trace>
  <inkml:trace contextRef="#ctx0" brushRef="#br0" timeOffset="152619.0089">22331 9701,'0'-17,"-18"17,1 0,-19 0,-34 70,34-52,1 17,18-17,-19 17,36-17,0-1,0 1,36-18,-19 0,1 35,17-35,-17 0,17 0,-17 0,17 0,-17 0,-18 18,-36 17,19-35,-1 18,-17-18,17 35,-17-35,35 35,-18-35,18 36,0 17,0-36,0 1,53-18,-18 0,-17 0,0 0,17 0,-17 0,-1 0,1 0,17 0,-17 0</inkml:trace>
  <inkml:trace contextRef="#ctx0" brushRef="#br0" timeOffset="153186.9463">22631 9772,'17'0,"1"35,-18 1,0-1,35 0,-35 0,0 1,0-19,0 1,0 0,0 17,0-53,0 1,0-1,0 0,0-17,0-18,-17 0,17 0,0 18,0 0,0 17,0-17,0-1,0 19,17 17,19 0,-36-18,35 18,0 0,-17 0,-18 18,0 17</inkml:trace>
  <inkml:trace contextRef="#ctx0" brushRef="#br0" timeOffset="153485.9755">22684 9895,'17'0,"19"0,-1 0,-18 0,19 0</inkml:trace>
  <inkml:trace contextRef="#ctx0" brushRef="#br0" timeOffset="153987.9088">22983 9948,'36'0,"-19"0,-17 18,36-18,-36 35,17-35,-17 36,36-36,-36 35,17-35,-17 35,18-35,17 18,-17-18</inkml:trace>
  <inkml:trace contextRef="#ctx0" brushRef="#br0" timeOffset="154304.9829">23283 9913,'0'18,"0"35,-17 0,17 17,-36 18,1-17,0 17,0-17,35-18,-36-18,36 0,0-17</inkml:trace>
  <inkml:trace contextRef="#ctx0" brushRef="#br0" timeOffset="175393.471">19368 11165,'-18'0,"18"36,0-1,0 18,0 0,0 17,0 19,0-1,0-35,35 0,-35-18,0 18,0-18,18-35,-18 35</inkml:trace>
  <inkml:trace contextRef="#ctx0" brushRef="#br0" timeOffset="176496.5042">19350 11359,'18'0,"-1"0,1 0,-1 0,-17 36,53-36,-17 53,-19-18,19-17,-19 17,18-18,-35 1,53 17,-17 18,-1 0,-35-35,0-53,0-1,0 1,18 17,-18-17,35 0,-18 0,19-1,-19 1,19 0,-36-1,0 1,17 35,-17 18,18-1,-18 19,35-1,-35-17,0 17,18 0,-18 18,35 18,-35-1,0-34,18-1,-18 0,0-17,35-18,-35 53,18-53,-1 0,-17-36,0 1</inkml:trace>
  <inkml:trace contextRef="#ctx0" brushRef="#br0" timeOffset="177147.8921">20320 11712,'0'18,"0"0,0-1,0 36,0-35,0 35,0-18,35-35,-35 18,18-18,0 17,17-17,-18 0,1 0,-18-35,0 17,35-17,-35 17,0 1,0-1,0-17,0 17,-17 1,-1-19,-17 36,17 0</inkml:trace>
  <inkml:trace contextRef="#ctx0" brushRef="#br0" timeOffset="177710.1368">21308 11518,'0'0,"17"0,19-17,-1 17,-17 0,-18-18,35 18</inkml:trace>
  <inkml:trace contextRef="#ctx0" brushRef="#br0" timeOffset="177914.6418">21343 11730,'18'0,"17"0,-17 0,-1 0,19-18,16 18,-16-35,-19 35,19-35,-36 17</inkml:trace>
  <inkml:trace contextRef="#ctx0" brushRef="#br0" timeOffset="178790.4265">21749 11448,'-36'0,"54"35,-18 0,18 0,-18 18,35 0,-35 36,0-37,18 1,-18-17,0-19,0 1,0-36,0 1,0-19,0 19,0-19,0 1,0 0,0 0,0 17,0 0,0-17,-36-18,36 35,0 1,-17 17,17-35,0-1,0 1,0 0,0 17,35 18,-17 0,-1 0,19 0,-19 0,1 0,35 35</inkml:trace>
  <inkml:trace contextRef="#ctx0" brushRef="#br0" timeOffset="179105.9164">21908 11589,'0'17,"52"-17,-16 0,-1 0,0 0,-17-35,17 35</inkml:trace>
  <inkml:trace contextRef="#ctx0" brushRef="#br0" timeOffset="179895.6363">22207 11677,'-35'0,"35"-35,18 35,35-18,-18 18,-17 0,-18 18,35-1,-35 36,0 0,0 0,0 0,0-18,0 1,0-19,-18-17,18 35,-35-35,35-17,0-18,18-18,-18 17,35 1,-35 0,35 0,-35-1,53 19,-35-36,-18 35,0 53,-36-17,36 17,0 1,0 16,0-16,0 17,0-18,0 0,18-17,0-18,17 53,18-53,0 0,17 0,-17 0,-17-18,-1 18,-18-53</inkml:trace>
  <inkml:trace contextRef="#ctx0" brushRef="#br0" timeOffset="180305.9152">22983 11501,'-35'0,"70"0,-17 0,0 0,17 0,18 35,-18-35,1 35,-19-35,18 18,-17-18,-18 17</inkml:trace>
  <inkml:trace contextRef="#ctx0" brushRef="#br0" timeOffset="180591.8164">23195 11412,'-35'18,"35"0,0 35,0-18,-18 0,18 0,0 1,-35 17,35-18,0 0,0 0,-18-17,18 17</inkml:trace>
  <inkml:trace contextRef="#ctx0" brushRef="#br0" timeOffset="181934.3354">23530 11501,'0'-18,"-53"18,18 0,17 0,-17 18,18-18,17 35,0-53,0 1,0-1,35 18,-18 0,19 0,-1 35,0-17,1 17,-1-35,0 0,-17 0,-1 0,1 0,35 0,-53-18,18 18,-18-35,0 0,0 17,0-17,0 0,0 52,0 1,0 0,17 35,-17-18,53 18,-35 0,-18 17,53 36,-53 0,35-36,-35 1,0-18,0 0,0-36,-18 1,-35 35,18-53,18 0,-1 0,0 0,-17 0,17 0,1-18,-19 18,36-17</inkml:trace>
  <inkml:trace contextRef="#ctx0" brushRef="#br0" timeOffset="187123.2263">21167 12788,'17'0,"36"0,-17 0,-19 0,1 0</inkml:trace>
  <inkml:trace contextRef="#ctx0" brushRef="#br0" timeOffset="187340.104">21131 13018,'18'0,"0"0,-1 0,19 0,-19 0,1 0,0 0</inkml:trace>
  <inkml:trace contextRef="#ctx0" brushRef="#br0" timeOffset="188061.8224">21819 12735,'0'-17,"0"34,0 19,0 16,0 1,18-17,-18 17,0 0,35-18,-35-18,0 1,0 35,0-88,0-1,0 1</inkml:trace>
  <inkml:trace contextRef="#ctx0" brushRef="#br0" timeOffset="188347.8542">21837 12700,'0'-18,"0"1,0-19,0 19,53 17,-18 0,-35-18,35 18,-35 35</inkml:trace>
  <inkml:trace contextRef="#ctx0" brushRef="#br0" timeOffset="188615.8735">21908 12894,'17'0,"18"0,-17 0,17 0,-17 0,0 0,-1 0</inkml:trace>
  <inkml:trace contextRef="#ctx0" brushRef="#br0" timeOffset="188946.2933">22172 12929,'18'0,"35"18,-18-18,-17 35,-1-35,18 18,-17-18,0 0</inkml:trace>
  <inkml:trace contextRef="#ctx0" brushRef="#br0" timeOffset="189238.3793">22419 12823,'-18'18,"18"17,0 1,-35 17,35 0,-35-1,35 1,0 18,-18-18,18 0,0 0,0-36,0 1,0 0</inkml:trace>
  <inkml:trace contextRef="#ctx0" brushRef="#br0" timeOffset="189701.579">22684 12841,'17'0,"1"0,17 18,-17-1,-1 19,19-19,-19 19,19-19,-19 1,19 35,-36-36</inkml:trace>
  <inkml:trace contextRef="#ctx0" brushRef="#br0" timeOffset="190011.101">22913 12859,'-18'35,"18"0,-53 18,36-17,17-1,-36 0,36 0,-35-17,35 17,0-17,0-36</inkml:trace>
  <inkml:trace contextRef="#ctx0" brushRef="#br0" timeOffset="190897.1456">23125 12823,'0'-17,"0"-1,17 18,-17-35,36 35,-1 0,-18 0,1 0,17 18,-17-18,0 35,-18-18,53 19,-53-19,0 1,0 17,0-17,-36 0,19 17,-19-17,36-54,18 19,-18-19,35-17,-35 18,71 0,-54 0,-17 17,18 18,-18-18,-18 54,18-19,-35 18,35 1,0-19,0 19,0-19,0 1,18 35,-1-53,19 0,-19 18,1-18,17 0,-17 0,0 0,-1 0,18 0,-35-36,18 36</inkml:trace>
  <inkml:trace contextRef="#ctx0" brushRef="#br0" timeOffset="191098.3174">23689 12894</inkml:trace>
  <inkml:trace contextRef="#ctx0" brushRef="#br0" timeOffset="200780.4325">23442 13247,'0'17,"18"-17,-1 0,19 0,17 0,-1 0,1 0,-17 0,-19 0,19 0,-19 0,-17 36</inkml:trace>
  <inkml:trace contextRef="#ctx0" brushRef="#br0" timeOffset="214610.0602">21661 11465,'-18'0,"18"36,-35-36,35 35,-18-18,18 1,0 17,18-17,35-18,-18 0,-18 0,-17 18,18-18,-18 35,0-17,0-1,-35 19,17-19,1 18,17-17,0 0,0-1,0 19,0-19,17-17,18 0,1 0</inkml:trace>
  <inkml:trace contextRef="#ctx0" brushRef="#br0" timeOffset="216080.2345">21625 12788,'18'0,"-18"-35,-35 70,17-17,18-1,-35-17,35 36,-36-1,36-17,18-1,17-17,18 0,-35 0,17 0,-17 0,-36 53,-35-35,36 17,-19 0,36 1,-17-36,17 35,0 0,0 1,0-19,17-17,19 0,17 0,-36 0,-17 18</inkml:trace>
  <inkml:trace contextRef="#ctx0" brushRef="#br0" timeOffset="219778.6498">23901 11165,'0'-35,"-18"35,18-17,-35 17,35-18,-18 18,1 0,-1 0,-17 0,17 0,0 0,1 0,-19 35,19-35,17 18,-18-18,-17 0,35 17,-18-17,18 18,-17-18,17 35,-36-35,36 18,0 0,-17-18,17 35,-18-35,18 18,0-1,-18-17,18 18,0 17,-35-35,35 18,0-1,0 19,-18-36,18 17,0 1,-17-18,17 18,0 17,0-18,-35-17,35 18,0 17,0-17,0 0,0-1,0 19,0-19,0 1,0 0,0 17,0-18,0 1,0 17,0-17,0 0,0-1,0 19,17-19,-17 1,0 17,0 0,18-35,-18 18,0 0,17-18,-17 35,36-35,-36 18,17-18,-17 17,18-17,-18 35,35-35,-35 18,18-18,-18 18,18-18,-18 17,17-17,-17 36,35-36,-35 17,0 1,18-18,-18 18,18-18,-18 35,35-17,-17-18,-18 17,17-17,-17 35,36-35,-36 18,17-18,-17 18,18-18,17 35,-17-35,-1 0,1 0,17 0,1 0,-1 0,0 0,0 0,-17 0,17 0,-35-18,18 18,0-17,17 17,-35-18,35 18,-17-35</inkml:trace>
  <inkml:trace contextRef="#ctx0" brushRef="#br0" timeOffset="220280.7547">24236 12418</inkml:trace>
  <inkml:trace contextRef="#ctx0" brushRef="#br0" timeOffset="235880.5882">17110 13670,'-18'0,"-17"0,17 0,1 18,-36-18,0 35,17-35,1 35,0-35,0 36,17-36,18 17,0 1,0 0,18-18,-1 0,19 0,-19 0,18 0,1 0,-1 0,-17 0,17 0,-35 35,0-18,0 1,-35 17,17-17,-17-18,17 35,0-35,-17 36,0-36,17 35,-35 0,53-17,-17-18,17 17,0 1,35 17,18-35,-35 0,-1 0,18 0,-17 0,0 0,-1 0,36 0,-35 0,-18 18,18-18</inkml:trace>
  <inkml:trace contextRef="#ctx0" brushRef="#br0" timeOffset="236324.5982">17357 13899,'0'18,"0"17,0 18,0-17,0 16,0-34,0 0,0-1,35 36,-35-88</inkml:trace>
  <inkml:trace contextRef="#ctx0" brushRef="#br0" timeOffset="236579.4085">17374 13847,'0'0,"-17"0,17-18,0 0,17-17,19 35,-19 0,19 0,-19 0,18 0,1 0</inkml:trace>
  <inkml:trace contextRef="#ctx0" brushRef="#br0" timeOffset="236833.1931">17427 14041,'18'-36,"35"36,-18 0,-17 0</inkml:trace>
  <inkml:trace contextRef="#ctx0" brushRef="#br0" timeOffset="237140.2953">17604 14093,'17'0,"1"0,17 18,18 0,-35-18,-1 35,19-35,-19 18,1-18,17 0</inkml:trace>
  <inkml:trace contextRef="#ctx0" brushRef="#br0" timeOffset="237415.4583">17868 14023,'0'0,"-17"0,17 35,-36-17,36 17,-17 0,-19 18,19 0,-19-17,19-1,17 0,-35 0</inkml:trace>
  <inkml:trace contextRef="#ctx0" brushRef="#br0" timeOffset="243306.8514">17057 14852,'-18'0,"1"0,-1 35,-17-17,-1 17,1-17,0-18,17 35,-17 0,35-17,0 0,35 17,-17-35,-1 0,19 0,-19 0,1 0,0 0,35 0,-71 0,18 18,-35-18,17 35,-53 18,54 0,-18-36,35 19,-18-36,18 35,0 0,35 0,-17-35,17 0,0 0,1 0,17 0,-18 0,-18-17,19 17,-1 0</inkml:trace>
  <inkml:trace contextRef="#ctx0" brushRef="#br0" timeOffset="243783.9607">17463 15081,'0'36,"0"-1,0 0,0 0,0 18,0-17,0-19,0 1,0 17,0 0,0-52,0-19,0 19,35-1,-35-17</inkml:trace>
  <inkml:trace contextRef="#ctx0" brushRef="#br0" timeOffset="244130.2135">17498 15046,'-18'-35,"18"17,0 0,18 18,-18-17,35 17,-17 0,-1-35,36 35,-35 0,0 0,-1 0</inkml:trace>
  <inkml:trace contextRef="#ctx0" brushRef="#br0" timeOffset="244459.692">17515 15205,'0'0,"-35"0,35 17,18-17,-1 0,1 0,0 0,17 0,-17 0,-1 0,19 0</inkml:trace>
  <inkml:trace contextRef="#ctx0" brushRef="#br0" timeOffset="244795.6688">17709 15275,'18'0,"-18"36,35-36,-35 17,18-17,-18 18,18-18,-18 35,35-35,0 18,0-18,-17 0</inkml:trace>
  <inkml:trace contextRef="#ctx0" brushRef="#br0" timeOffset="245133.2312">17974 15258,'0'-18,"-18"53,18 18,-35 18,35 17,-35 18,0-36,35-17,-53 18,53-36,0-17</inkml:trace>
  <inkml:trace contextRef="#ctx0" brushRef="#br0" timeOffset="249351.2231">16757 16122,'0'18,"0"35,0-18,0 18,18 17,-18-17,0 0,35 0,-35-18,0 1,0-19,0 18,18-35,-18 18</inkml:trace>
  <inkml:trace contextRef="#ctx0" brushRef="#br0" timeOffset="249673.4924">16545 16475,'-17'0,"34"0,19-18,16 18,19-35,0 35,34 0,-34-35,0 35,-19 0,1 0,0 0,0 0,-35 0,-1 0</inkml:trace>
  <inkml:trace contextRef="#ctx0" brushRef="#br0" timeOffset="250182.2516">17286 16387,'35'-18,"-35"-17,-35 35,35-18,-18 18,-17 0,0 18,35 17,0-17,-35-1,35 18,0-17,0 0,17 17,1-17,0-18,17 0,0 0,-17 0,17 0,-35-36,35 19,-35-1,0-17,0-18,-17 53,17 18,0-1,0 1,17 17,-17-17,18-1,-18 19,35-1,-35-17</inkml:trace>
  <inkml:trace contextRef="#ctx0" brushRef="#br0" timeOffset="250615.8579">17515 16369,'18'0,"-18"53,0-36,35 1,-35 17,0 1,0-54,0-17,0 17,0 0,18-17,17 18,1 17,16 0,-34 0,-18 35,0 0,18-17,-18-1,0 19,0-1</inkml:trace>
  <inkml:trace contextRef="#ctx0" brushRef="#br0" timeOffset="251187.4716">17956 16334,'0'0,"0"35,0-17,0-1,0 1,0 35,0-18,0 0,0-17,0 0,0 17,0-18,36-17,17 0,-18 0,-17 0,17-35,-35 18,35-19,-35-17,0 18,0-18,0 18,0-18,-18 18,18-1,-35 1,18 18,-19 17,19 17,17 1,-36 17,36-17,0-1,0 36,18-35,0-18,-18 18,35-18,0 0,-17 0,-1 0,19 0,-36-36</inkml:trace>
  <inkml:trace contextRef="#ctx0" brushRef="#br0" timeOffset="251480.212">18344 16263,'36'0,"-19"0,1 0,17 0,18-18,-18 18</inkml:trace>
  <inkml:trace contextRef="#ctx0" brushRef="#br0" timeOffset="251653.6387">18486 16422,'17'-18,"18"18,1-17,-19 17,19-18</inkml:trace>
  <inkml:trace contextRef="#ctx0" brushRef="#br0" timeOffset="253056.6513">19156 16034,'0'0,"17"0,-34 0,-1 0,-17 0,17 17,-17 1,17 17,1-17,17 0,-36 17,36-17,18-18,17 0,-17 0,0 0,-1 0,19 0,-19 0,1 0,-18 35,-35-35,-1 35,19 0,17-17,-18 17,18-17,0 0,-35-18,35 35,17 0,19 0,-19-35,19 0,-19 0,18 0,1 0,-19 0,19 0,-19 0</inkml:trace>
  <inkml:trace contextRef="#ctx0" brushRef="#br0" timeOffset="253705.7453">19420 16175,'0'35,"0"0,0 18,0-17,0-19,0 1,0 17,0-17,0-1,0-52,0 0,0 0,0-18,0 0,0-18,0 1,0 17,0 17,0 1,0 18,36-1,-19 18,19 0,-1 0,0 35</inkml:trace>
  <inkml:trace contextRef="#ctx0" brushRef="#br0" timeOffset="253954.188">19438 16193,'35'0,"-17"0,17 0,1 0,-19 0</inkml:trace>
  <inkml:trace contextRef="#ctx0" brushRef="#br0" timeOffset="254209.4683">19597 16263,'0'18,"35"17,-17 0,35-17,-36-18,-17 35,18-35</inkml:trace>
  <inkml:trace contextRef="#ctx0" brushRef="#br0" timeOffset="254479.4235">19808 16193,'0'17,"0"18,0 1,-35-1,35 18,-17-18,17 18,0-18,0-17,0 0,0-1</inkml:trace>
  <inkml:trace contextRef="#ctx0" brushRef="#br0" timeOffset="255154.2552">19068 16739,'-18'0,"53"0,18 0,53 0,70-17,1-36,17 53,-18-53,-17 53,53 0,-71 0,-18-35,-52 35,-36 0,-53 0,-17 0</inkml:trace>
  <inkml:trace contextRef="#ctx0" brushRef="#br0" timeOffset="256152.0334">19826 16898,'-18'0,"1"0,-18 0,-1 0,1 18,-18 17,0 0,18-17,0 17,17-35,18 18,0-1,18-17,-1 0,1 0,17 0,0 0,1 0,-19 0,19-35,-54 35,18 18,-53-18,53 35,-35-17,0 17,-1 18,36-35,0-1,18-17,0 35,34-35,-16 0,-1 0,0 0,18 0,-18 0,-17-17,0 17,17 0,-35-18</inkml:trace>
  <inkml:trace contextRef="#ctx0" brushRef="#br0" timeOffset="256648.1652">20091 16969,'0'0,"0"17,17 36,-17-18,0-17,18 0,-18 17,0-17,35-18,-35 17,0-34,-17-1,17-17,-18-1,18 1,-35 0,35 0,0-1,0 1,0 17,17 18,-17-17,36 17,-1-35,-17 35,17 0,-18 0,19 0,-36 17</inkml:trace>
  <inkml:trace contextRef="#ctx0" brushRef="#br0" timeOffset="256895.5574">20161 17039,'18'0,"17"0,-17 0,-1 0,19 0,-19 0,19 0</inkml:trace>
  <inkml:trace contextRef="#ctx0" brushRef="#br0" timeOffset="257434.9583">20391 17039,'17'0,"1"0,17 0,-35 35,18 1,-18-19,0 1,0 17,0-17,0 0,0-36,35-17,0-1,-35 1,36 0,-36 0,35 17,-35 0,0-17,-18 70,18 1,0-1,0-18,0 19,0-19,0 19,53-36,0 0,-18-18,1 18,-1-35</inkml:trace>
  <inkml:trace contextRef="#ctx0" brushRef="#br0" timeOffset="262936.7594">20249 13952,'0'36,"0"17,0-1,0 1,0 0,0 0,0 0,0-18,0 1,0-1,0-17,0-1,18-17,0 0</inkml:trace>
  <inkml:trace contextRef="#ctx0" brushRef="#br0" timeOffset="264030.2516">20302 14023,'0'18,"53"17,-53-18,36 1,-36 17,17-35,-17 36,18-36,-18 17,35-17,-35-17,0-1,18-17,-18-1,35 19,-35-18,18 35,-18-18,0 0,0 1,0 34,17 19,-17 16,0 1,0 0,0-17,0-1,36 0,-36 0,0-17,0 17,0-17,17 0,-17 17</inkml:trace>
  <inkml:trace contextRef="#ctx0" brushRef="#br0" timeOffset="267309.9258">20849 14393,'-17'0,"-19"18,36 0,0-1,-17-17,17 36,0-19,0 1,0-1,0 19,0-19,0 1,0 17,0-17,0 0,17-18,-17 17,36-17,-19 0,1 0,17 0,-17 0,-18-17,17 17,-17-36,18 36,-18-17,0-1,0 0,0-17,0 17,0 1,0-18,-18 17,1 18,17-18,-36 18,19 0</inkml:trace>
  <inkml:trace contextRef="#ctx0" brushRef="#br0" timeOffset="268155.6301">21255 14182,'35'0,"-17"0,-1 0,1 0,17-18,18 18,-35 0</inkml:trace>
  <inkml:trace contextRef="#ctx0" brushRef="#br0" timeOffset="268371.4135">21290 14393,'18'0,"35"0,0 0,-36 0,-17-17</inkml:trace>
  <inkml:trace contextRef="#ctx0" brushRef="#br0" timeOffset="270765.8322">21855 14093,'0'36,"0"-1,0 18,0 0,0 0,17 0,-17-18,0 0,0-17,0 17,18-35,-18 18</inkml:trace>
  <inkml:trace contextRef="#ctx0" brushRef="#br0" timeOffset="271028.2098">21925 14164,'0'-18,"-35"1,35-19,18 36,-18-17,52 17,-16 0,-1 0,-17 0</inkml:trace>
  <inkml:trace contextRef="#ctx0" brushRef="#br0" timeOffset="271268.5039">21943 14323,'0'17,"35"-17,-17 0,17 0,0 0,-17 0</inkml:trace>
  <inkml:trace contextRef="#ctx0" brushRef="#br0" timeOffset="271529.4572">22154 14393,'0'36,"0"-1,0-17,0-1,0 1,0 17,0-17,18-1,-18 19</inkml:trace>
  <inkml:trace contextRef="#ctx0" brushRef="#br0" timeOffset="272168.2777">22525 14252,'0'-17,"0"-1,-35 18,-1 0,19 0,-19 0,36 35,-35-17,35 0,0 17,0-18,0 19,0-19,18-17,17 0,18 0,-18 0,-17-17,-18-19,0 19,0-18,0-1,0 1,0-18,0 18,0 17,-35 0,35 36,0 17,0 1,0 17,17 17,-17-17,0-18,0 1,0-19,18 19,-18-19</inkml:trace>
  <inkml:trace contextRef="#ctx0" brushRef="#br0" timeOffset="272451.6631">22684 14376,'0'17,"0"19,0-1,0-17,0-1,0 1,17-18,-17 53,18-53</inkml:trace>
  <inkml:trace contextRef="#ctx0" brushRef="#br0" timeOffset="272752.3082">23001 14111,'0'35,"0"1,0-1,0 18,35-18,-35-17,0-1,0 19</inkml:trace>
  <inkml:trace contextRef="#ctx0" brushRef="#br0" timeOffset="272979.6496">22931 14270,'17'0,"18"0,-17 0,17 0,18 0,-35-18,0 18,17 0,0 0,0 0,-17 0</inkml:trace>
  <inkml:trace contextRef="#ctx0" brushRef="#br0" timeOffset="273539.6867">23319 14164,'0'18,"0"-1,0 19,0-1,0 0,0 18,0-35,0-1,0 19,0-54,0 0,0 1,0-19,0 1,0-18,0 0,0 0,0 18,0 17,0-17,0 18,0-1,35 18,-35-18,35 18,0 0,-17 0,0 0,-1 0,36 0,-35 0</inkml:trace>
  <inkml:trace contextRef="#ctx0" brushRef="#br0" timeOffset="273803.3145">23372 14288,'0'17,"17"-17,36 0,-35 0,17-17,0 17,-17 0,17-18</inkml:trace>
  <inkml:trace contextRef="#ctx0" brushRef="#br0" timeOffset="274041.7616">23618 14323,'36'0,"-19"0</inkml:trace>
  <inkml:trace contextRef="#ctx0" brushRef="#br0" timeOffset="274170.5297">23671 14323</inkml:trace>
  <inkml:trace contextRef="#ctx0" brushRef="#br0" timeOffset="278728.6377">23618 14340,'0'-35,"18"35,0 0,17 0,-35 18,18-1,-18 19,0-1,0 0,0 18,0 0,0-18,0 1,0-19,0 19,-36-36,54 0,17 0,-17-18,17 18,1-35,-19 35,18-36,-35 54</inkml:trace>
  <inkml:trace contextRef="#ctx0" brushRef="#br0" timeOffset="279650.6376">24165 14164,'0'-18,"-35"18,0 0,17 0,0 0,-17 0,18 0,-1 0,-17 53,35-35,-36 0,36 35,0-18,36-18,-1-17,-17 0,-1 0,18-17,-17 17,0-35,17-18,-35 17,0 19,0-1,0-17,0 17,0 0,0-17,0 18,-35 17,35-18,0 53,0 0,17 1,-17-1,36 18,-36-18,35-17,-35 17,53-17,-36 17,-17 18</inkml:trace>
  <inkml:trace contextRef="#ctx0" brushRef="#br0" timeOffset="280085.2004">24359 14199,'0'-17,"18"17,17 0,1 0,-19 17,-17 19,0-19,0 19,0-1,0 0,0 18,0-35,0 17,18-35,17 0,-17-53,17 53,-17-35,-1 35</inkml:trace>
  <inkml:trace contextRef="#ctx0" brushRef="#br0" timeOffset="286820.5291">21378 15187,'0'0,"53"0,-35 0,17 0,0 0,-17 0</inkml:trace>
  <inkml:trace contextRef="#ctx0" brushRef="#br0" timeOffset="287218.3854">21449 15311,'-18'0,"18"35,18-35,0 0,17 0,18-18,-18 18,0-35,-17 35,17 0</inkml:trace>
  <inkml:trace contextRef="#ctx0" brushRef="#br0" timeOffset="288350.1033">21908 15152,'35'0,"-35"-18,-18 18,-17 18,17-1,-17 19,17-19,-17 19,0-1,35-17,17 17,36-35,-35 0,17 0,1-35,-1 35,0-18,0 18,-17 0,-71 53,18 0,35-36,-53 19,53-19,-35 19,35-19,0 1,-18 17,18-17,0-1,18 19,35-36,-18 0,0-18,0 18,1-18,-19 18,1-35,0 35</inkml:trace>
  <inkml:trace contextRef="#ctx0" brushRef="#br0" timeOffset="288869.9496">22225 15293,'18'0,"-18"18,17 17,-17-18,36 1,-36 17,0 1,0-72,0 19,0-19,-18 1,18-18,0 0,0 18,0 0,0 0,0 17,18 18,17-35,-18 35,1 0,17 0,-17 0,-18 17</inkml:trace>
  <inkml:trace contextRef="#ctx0" brushRef="#br0" timeOffset="289137.9543">22313 15311,'53'0,"-18"0,-17-36,0 36,17-17,-17 17</inkml:trace>
  <inkml:trace contextRef="#ctx0" brushRef="#br0" timeOffset="289626.6555">22666 15311,'0'-18,"18"36,17-1,-17 18,17-17,-18 17,1-35,-18 36,35-36,-35 17</inkml:trace>
  <inkml:trace contextRef="#ctx0" brushRef="#br0" timeOffset="289881.7287">22842 15275,'-17'0,"-19"53,36-35,-17 17,17-17,0-1,0 19,-35-19,35 1,0 17,17-35</inkml:trace>
  <inkml:trace contextRef="#ctx0" brushRef="#br0" timeOffset="290338.5154">23089 15187,'18'18,"17"35,-17-53,17 35,-17-35,17 18,-17-18,17 35</inkml:trace>
  <inkml:trace contextRef="#ctx0" brushRef="#br0" timeOffset="290706.6573">23301 15134,'-35'-35,"35"53,0 17,0 0,0 0,0 18,0-17,0-1,0 0,0-17,0 17,0-17,0 17,17-35,-17 18,0 17</inkml:trace>
  <inkml:trace contextRef="#ctx0" brushRef="#br0" timeOffset="292078.7321">23530 15152,'36'17,"-1"19,-18-36,-17 17,36-17,-1 0,-17 0,-1 0,19-35,-36 0,17 17,-17 1,0-19,0 19,0-1,0 36,-17 17,17-17,0 17,0 0,0 18,0 0,0 0,0-18,35 0,-35 1,0-19,0 19,18-36,-18 17,0-34,17 17,-17-36</inkml:trace>
  <inkml:trace contextRef="#ctx0" brushRef="#br0" timeOffset="292849.7946">23319 15311,'17'35,"19"-35,-19 17,1-17,17 36,-17-36,17 17,0-17,-17 18</inkml:trace>
  <inkml:trace contextRef="#ctx0" brushRef="#br0" timeOffset="293998.379">21449 16193,'0'-18,"35"18,-17-18,17 18,0 0,1-35,-19 35,1 0</inkml:trace>
  <inkml:trace contextRef="#ctx0" brushRef="#br0" timeOffset="294217.7827">21555 16281,'53'0,"-18"0,0 0,-17 0</inkml:trace>
  <inkml:trace contextRef="#ctx0" brushRef="#br0" timeOffset="294883.4081">21996 16122,'0'18,"35"17,-35 0,18 0,-18 1,17-19,-17 1,36-18,-36 35,0-52,-18-1,18 0,-53-17,53 0,-35 0,35-1,-36-17,36 36,0-1,0-17,0 17,36 0,-19 18,1-35,17 35,-17-17,0 17,17 0,-18 0</inkml:trace>
  <inkml:trace contextRef="#ctx0" brushRef="#br0" timeOffset="295242.3031">22066 16175,'18'0,"17"0,0 0,-17 0</inkml:trace>
  <inkml:trace contextRef="#ctx0" brushRef="#br0" timeOffset="296383.6946">21872 16157,'0'36,"0"-19,-17-17,17 35,0 1,0-19,17-17,19 0,-1 0,-35 36,0-19,0 19,0-19,0 1,0 35,35-53,-17 0,-1-36,19 36,-1-17,-17 17,17-35</inkml:trace>
  <inkml:trace contextRef="#ctx0" brushRef="#br0" timeOffset="296744.2242">22348 16263,'0'0,"-17"0,52 0,0 35,1-17,-19 17,1-35</inkml:trace>
  <inkml:trace contextRef="#ctx0" brushRef="#br0" timeOffset="297041.9567">22507 16210,'0'18,"0"-1,0 19,-17-1,17 0,0 18,0 0,0 0,0 0,0 0,0-36,0 1,0 0,0 17</inkml:trace>
  <inkml:trace contextRef="#ctx0" brushRef="#br0" timeOffset="297521.8907">22895 16087,'0'0,"36"0,-19 35,18-17,-17-1,0 19,17-19,0 36,1-35,-19-18</inkml:trace>
  <inkml:trace contextRef="#ctx0" brushRef="#br0" timeOffset="297822.2801">23107 16069,'-18'0,"18"35,0-17,0 17,0 1,0-19,-35 18,35-17,0 0,0 17,0 0</inkml:trace>
  <inkml:trace contextRef="#ctx0" brushRef="#br0" timeOffset="298580.4266">23354 16069,'0'-18,"0"1,35 17,-17 0,17 0,-35 35,18 0,-18-17,0 0,0 17,0-17,0-1,0 1,-18-18,18-53,0 35,0-17,35-18,-35 35,18 1,-18-19,0 54,0 35,0-35,0-1,0 19,0-1,35-35,18 18,-18-18,1 0,-1 0,0 0,1-36,-1 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7:10:58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14870 1094,'17'17,"-17"19,18-19,-18 18,18 1,-18-19,52-17,-52 36,36-36,-36 17,17-17,19 0,-36-35,53-18,-53 0,35 0,0 0,-17 0,35 1,-36 34,1 18,-18-18</inkml:trace>
  <inkml:trace contextRef="#ctx0" brushRef="#br0" timeOffset="2045.5192">22190 2699,'17'0,"1"35,-18-17,0-1,0 1,35 17,-35-17,18 17,0-35,34 0,-16-17,-1-1,18-17,0-1,17 19,-17-19,-17 19,-1 17,-35-36,18 36</inkml:trace>
  <inkml:trace contextRef="#ctx0" brushRef="#br0" timeOffset="5533.4458">17480 6191,'35'18,"-35"17,0 0,18-35,-18 36,35-1,-17-35,0 0,17-18,-17 1,-1-19,18 19,-17-18,35-1,-35 19,-1 17,-17-36,0 54</inkml:trace>
  <inkml:trace contextRef="#ctx0" brushRef="#br0" timeOffset="14031.7598">21290 4957,'18'0,"-1"0,1 0,17 0,18 0,-17 0,16 0,1 0,0 0,0-18,18 18,-36 0,0 0,-17 0,17 0,-35-35,18 35</inkml:trace>
  <inkml:trace contextRef="#ctx0" brushRef="#br0" timeOffset="37934.6705">21625 5027,'0'18,"0"-1,0 19,0 17,-17 17,17-17,-18 0,18 0,-35-18,35 0,0-17,0 17,-18-17,18 0,-35-18</inkml:trace>
  <inkml:trace contextRef="#ctx0" brushRef="#br0" timeOffset="46761.4547">21237 4992,'-17'0,"34"0,36 0,18 0,35 0,-18 0,35 0,-17 0,-18-18</inkml:trace>
  <inkml:trace contextRef="#ctx0" brushRef="#br0" timeOffset="49866.5531">21749 5997,'-18'0,"18"36,0-19,0 1,-18 17,18-17,0-1,0 1,0 17,0 1,0-19,0 1,0 17</inkml:trace>
  <inkml:trace contextRef="#ctx0" brushRef="#br0" timeOffset="62254.7051">10125 3669,'35'0,"-17"0,17 0,-17 0,17 0,18 0,0 0,0 0,0 0,17 0,-17 0,0 0,-18 0,0 0,-17 0,17 0,-17 0</inkml:trace>
  <inkml:trace contextRef="#ctx0" brushRef="#br0" timeOffset="62488.6346">10795 3651</inkml:trace>
  <inkml:trace contextRef="#ctx0" brushRef="#br0" timeOffset="106172.4761">22207 4939,'0'-18,"0"1,36 17,17 0,-18 0,35 0,1 0,17 0,18 0,-35 0,-1 0,1 0,-1 0,-35-36,1 36</inkml:trace>
  <inkml:trace contextRef="#ctx0" brushRef="#br0" timeOffset="106734.0066">22931 4763,'17'0,"18"0,-17 0,0 0,17 0,-17 0,-1 17,-17 18,0 1,-17-36,17 35,-36-35,36 18,-35-18,17 35,-34-35,52 18,-36-18,36 17,-17-17</inkml:trace>
  <inkml:trace contextRef="#ctx0" brushRef="#br0" timeOffset="106943.5019">22948 5009</inkml:trace>
  <inkml:trace contextRef="#ctx0" brushRef="#br0" timeOffset="118028.7074">8149 4039,'35'0,"-17"0,-18 18,0 0,18-18,-18 35,0-17,35-18,-35 35,18 18,-1-53,-17 17,36-17,-1 0,-18-17,19 17,-19-53,19 35,-19-17,1 17,17 1,-17-19,17 19,-17 17,-18-36,35 36</inkml:trace>
  <inkml:trace contextRef="#ctx0" brushRef="#br0" timeOffset="118583.9852">8414 4004,'0'-35,"0"52,0 36,0-35,35 0,-35 17,0-17,18-1,-18 36,17-53,19 0,17 0,-18-53,0 18,18 0,-35 17,17 0,-17 18,-18-35,17 35</inkml:trace>
  <inkml:trace contextRef="#ctx0" brushRef="#br0" timeOffset="142762.4536">20920 5256,'-36'-17,"36"-1,-17 18,17 35,0 18,17 18,19 17,17 18,0 0,-1 0,-16-54,-1 19,-35-18,18 18,-18-19,0-16,0-1,35 0,-35-17,0 17,0-17,0-1,0 1,0 35,0-35,18-1,-18 19,17-36</inkml:trace>
  <inkml:trace contextRef="#ctx0" brushRef="#br0" timeOffset="144583.9036">20937 5274,'0'18,"0"17,0-17,0-1,0 1,18 17,-18 0,0-17,0 0,18 17,-18-17,0-1,0 19,0-19,35-17,-35 18,0 17,0-17,0-1,0 1,0 17,0-17,0 0,0 17,0-18,0 1,0 0,0 17,0-17,0 17,0 0,0 1,0-1,0-18,0 19,18-36,-18 53,0-36,17 19,-17-19,0 18,18-35,-18 36,0-1,35 18,-35-35,0-1,18-17,-18 35,0-17</inkml:trace>
  <inkml:trace contextRef="#ctx0" brushRef="#br0" timeOffset="145048.0187">21061 6456,'-18'0,"18"-18,35 18,-35-17,18 17,-18-36,18 36,-18-17,0 52,0-17,0-1,0 18,0-17</inkml:trace>
  <inkml:trace contextRef="#ctx0" brushRef="#br0" timeOffset="145252.1141">21149 6385,'-18'0</inkml:trace>
  <inkml:trace contextRef="#ctx0" brushRef="#br0" timeOffset="151318.5448">9525 5027,'0'-18,"35"36,-17 17,-18-17,70 35,-34-35</inkml:trace>
  <inkml:trace contextRef="#ctx0" brushRef="#br0" timeOffset="152316.2021">9701 5062,'-35'-17,"53"17,17 0,-17 53,-18-36,53 1,-18 17,-17-35,-1 0,36-35,-35-36,17 36,0-18,-17-17,17 34,-35 1,35 17,-35-17,18 35,-18 18</inkml:trace>
  <inkml:trace contextRef="#ctx0" brushRef="#br0" timeOffset="153743.3116">5768 5838</inkml:trace>
  <inkml:trace contextRef="#ctx0" brushRef="#br0" timeOffset="154972.2091">5891 5733,'-17'0,"17"-18,-18 18,18-18,-35 18,52 18,-17 17,18-17,-18 0,53 34,18 1,17 18</inkml:trace>
  <inkml:trace contextRef="#ctx0" brushRef="#br0" timeOffset="166455.1033">23566 4957,'0'-36,"0"19,0-1,0-17,0 52,0 1,0 17,0 1,0 16,0 1,0 0,0-17,0 16,0-34,0 0,0-1,0-34</inkml:trace>
  <inkml:trace contextRef="#ctx0" brushRef="#br0" timeOffset="166746.0566">23513 4886,'0'-18,"0"1,17 17,19 0,-1-18,-18 18,1 0,0 0,17 0</inkml:trace>
  <inkml:trace contextRef="#ctx0" brushRef="#br0" timeOffset="166999.3439">23566 5080,'0'0,"17"0,1 0,17 0,0 0,18 0,-17 0,-1-18,-17 18</inkml:trace>
  <inkml:trace contextRef="#ctx0" brushRef="#br0" timeOffset="167518.9955">23830 5115,'0'0,"18"0,17 0,-17 0,-1 0,19 0,-19 18,-17 17,0-17,0-1,0 19,-35-36,35 35,0-53,0-35,0 36,35-1,-35-35,18 36,-18-1,35 18,-35-35,0 52,0 1,0 0,0 17,0-17,0-1,0 18,0 1,35-36,1 0,-1 0,0-18,-17 18</inkml:trace>
  <inkml:trace contextRef="#ctx0" brushRef="#br0" timeOffset="167646.0651">24218 5133</inkml:trace>
  <inkml:trace contextRef="#ctx0" brushRef="#br0" timeOffset="168905.9555">20708 5556,'0'53,"0"0,0 0,0-18,0 18,0-18,0 1,0-1,0 18,0-18,0-17,0 0,35 17,-35 0,18-17,-18 17,0 0,0-17,0 17,0-17,0 17</inkml:trace>
  <inkml:trace contextRef="#ctx0" brushRef="#br0" timeOffset="169183.5719">20655 6121,'35'0,"-17"0,0 17,17-17,-17 0,-1 0,1 0,17 0,0 0</inkml:trace>
  <inkml:trace contextRef="#ctx0" brushRef="#br0" timeOffset="169429.7709">20884 6085,'0'0,"-17"0,17 18,0 17,0-17,0 0,-18 17,18-17,-17 17,17 0</inkml:trace>
  <inkml:trace contextRef="#ctx0" brushRef="#br0" timeOffset="169603.5231">20849 6227</inkml:trace>
  <inkml:trace contextRef="#ctx0" brushRef="#br0" timeOffset="219014.8563">17233 4727,'-17'0,"-1"0,0 0,1 0,-19 0,19 0,-1 0,-17 0,17 0,1 0,17 36,-36-36,36 17,-17-17,-1 18,-17-18,35 35,-18-35,18 18,-18-18,18 17,-17-17,17 18,0 17,-35-35,35 18,0 0,-18 17,18-18,0 1,0 0,0 17,0-17,0-1,0 19,0-1,0-18,0 1,35 17,-35-17,0 0,18-18,-18 35,17-17,19 17,-36-17,17-18,-17 17,18-17,17 0,-17 35,0-35,17 0,-18 0,1 0,17 0,-17 0,0 0,-1 0,19 0,-19 0,-17-17,18 17,-1 0,-17-18,36 18,-36-17,17 17,-17-36,18 36,-18-35,35 35,-35-18,18 1,-18-19,18 36,-18-17,0-1,0-17,35 35,-35-18,0 1,0-1,0-17,0 17,0 0,0 1,-18 17,18-36,0 19,-17 17,17-18,-18 18,18-35,-35 35,35-18,-18 18,18-17,-18 17,-17-36,17 36,1 0,17-17,-18 17,18-18,-53 18,18 0,0 0</inkml:trace>
  <inkml:trace contextRef="#ctx0" brushRef="#br0" timeOffset="257414.0712">5609 13317,'18'0,"-1"0,19-17,-19 17,1 0,17 0,-17 0,0 0,-1 0,18-18,-17 18,0 0,-18-18,35 18,-17 0,-1-35,19 35,-19 0,-17-17,18 17,17 0,-17 0,-1-36,19 36,-19 0,1 0,0 0,-18-17,53 17,-36 0,1-18,-1 18,19 0,-19 0,1 0,17 0,-17 0,0 0,-1 0,18 0,-17 0,0 0,17 0,-35 18,18-18,-1 0,1 0,35 0,-35 0,-1 0,1 0,17 0,-17 0,-1 0,1 0,17 0,-17 0,0 0,-18 35,35-35</inkml:trace>
  <inkml:trace contextRef="#ctx0" brushRef="#br0" timeOffset="272847.211">16739 2452,'0'0,"-17"0,-1 0,-17 0,17 0,0 0,36 0,35 0,-18-18,1 18,-19 0,19 0,-19-35,1 35,17 0,-17 0,-1 0,1 0,17 0,-17 0,0 0,-1 0,-17-18,35 18,-17 0,0 0,17 0,0 0,-17 0,0 0,17 0,-35 18,35-18,-17 0,-1 0,19 0,-19 0,1 0,17 0,1 35,16-35,-16 0,-1 0,0 0,-17 0,17 0,-17 0,-1 0,1 0,17 0,-17 0,0 0,17 0,-17 0,-1 0,18 0,1 0,17 0,-36 0,1 0,0-35,17 35,0 0,0 0,1 0,-1 0,-35-18,35 18,1 0,-1 0,-35-17,35 17,-17 0,17 0,-17 0,17 0,-17 0,17 0,-18 0,1 0,0 0,35 0,-18 0,-17 0,-1 0,19 0,-19 0,1 35,17-35,-17 0,-1 18,19-18,-19 0,1 0,-18 17,18-17,17 0,-18 0,1 0,17 0,18 0,-17 0,-19 0,1 0,17 0,0 0,1 0,-1 0,0 0,-17 0,17 0,-17 0,-1 0,1 0,17 0,-17 0,0 0,17 0,-17 0,-1 0,1 0,-18-17,35 17,0 0,-17 0,0 0,35 0,-36 0,1 0,17 0,0 0,-17-36,0 36,-1 0,19 0,-1 0,-17 0,-1 0,18 0,-17 0</inkml:trace>
  <inkml:trace contextRef="#ctx0" brushRef="#br0" timeOffset="273695.8087">21325 2417,'18'0,"17"0,-17 0</inkml:trace>
  <inkml:trace contextRef="#ctx0" brushRef="#br0" timeOffset="282898.6857">16016 2522,'18'0,"17"0,-17 0,-1-35,19 35,-19 0,1 0,17-18,-17 18,-1 0,19 0,-19 0,1 0,0 0,17 0,-17 0,-1 0,18 0,-17 0</inkml:trace>
  <inkml:trace contextRef="#ctx0" brushRef="#br0" timeOffset="289459.67">21590 2099,'18'0,"-18"18,17-18,-17 35,53 0,-18 18,-35-18,36-17,-36 17,35 1,-35 17,0 17,0 18,0-17,0-1,-18 1,18 0,-35-1,35-35,-18-17,18 17,-17-35,17 18,-35-18</inkml:trace>
  <inkml:trace contextRef="#ctx0" brushRef="#br0" timeOffset="289985.7298">21625 2928,'0'-18,"0"1,0-1,0-17,18 35,-18 18,0-1,0 1,0-1,0 19,0-19,0 1,-18-18,18 35,0-17,36-18,-19 0,36 0,-18 0,1 0,-19 0</inkml:trace>
  <inkml:trace contextRef="#ctx0" brushRef="#br0" timeOffset="290180.7016">21943 3052,'0'-18,"17"18,-17-18</inkml:trace>
  <inkml:trace contextRef="#ctx0" brushRef="#br0" timeOffset="294456.4066">8396 13123,'35'0,"-17"0,17 0,-17 0,17 0,-17 0,0 0,17-17,0 17</inkml:trace>
  <inkml:trace contextRef="#ctx0" brushRef="#br0" timeOffset="294695.5401">8678 13088</inkml:trace>
  <inkml:trace contextRef="#ctx0" brushRef="#br0" timeOffset="320217.4867">17639 5203,'18'0,"-18"18,17-18,1 0,17 0,0 0,-17 0,17 0,1-18,-1 18,18 0,-36 0,1 0,0 0,17 0,-17 0,-1 0,19 0,-19 0,-17-35,18 35,17-17,-17 17,-1 0,1 0,35 0,-53-18,35 18,0 0,1-35,-1 35,0-18,18 18,-18 0,-17 0,0 0,17 0,-17 0,-18-35,17 35,1 0,17-18,-17 18,0 0,17 0,0 0,0 0,1 0,-19 0,19 0,-19 0,1 0,-1 0,19 0,-1 0,-17 0,17 0,0 0,0 0,-17 0,0 0,17 0,-17 0,-1 0,1 0,17 0,-17-35,0 35,17 0,-18 0,1 0,0 0,17 0,-17 0,-1 0,19 0,16 0,-16 0,-1 0,0 0,-17 0,17 17,-17-17,-1 0,19 0,-19 0,1 0,0 0,17 0,-17 0,17 0,0 0,-17 0,35 0,-36 0,1 0,0 0,35 0,-18 0,0 0,0 0,1 0,-1-35,0 35,0 0,18 0,-17 0,-36-17,17 17,1 0,17 0,-17 0,0-36,34 36,-34 0,0 0,-1 0</inkml:trace>
  <inkml:trace contextRef="#ctx0" brushRef="#br0" timeOffset="320652.3906">21008 4939,'18'0,"17"0,18 0,-36 0,19 0,-19 0,19 0,-19 18,19-18,-19 0,1 0,-1 0,19 0,-19 0</inkml:trace>
  <inkml:trace contextRef="#ctx0" brushRef="#br0" timeOffset="330259.8439">20726 5627</inkml:trace>
  <inkml:trace contextRef="#ctx0" brushRef="#br0" timeOffset="331414.2239">19861 5221</inkml:trace>
  <inkml:trace contextRef="#ctx0" brushRef="#br0" timeOffset="331978.0913">18979 5486</inkml:trace>
  <inkml:trace contextRef="#ctx0" brushRef="#br0" timeOffset="334235.4467">20761 4745,'0'35,"0"-17,0-1,0 19,18-1,-18-17,35-1,-35 36,18-18,-18 1,0-1,35 0,-35 18,0-35</inkml:trace>
  <inkml:trace contextRef="#ctx0" brushRef="#br0" timeOffset="334662.6624">20849 5045,'0'17,"0"19,0-19,0 19,0-1,18 0,-18 18,17-35</inkml:trace>
  <inkml:trace contextRef="#ctx0" brushRef="#br0" timeOffset="343122.0475">9596 13229,'35'-35,"-18"35,19 0,-1 0,0-18,-17 18,0 0,-1 0,19 0,-19 0,1 0,17 0,18-35,-35 35,-1 0,1 0,17 0,-17 0,-1 0,19 0,-19 0,1 0,0 0,17 0,-17 0,-1 0,18 0,-17 0,0 0,-1 0,19 0,-19 0,1 0,0 0,17 0,-17 0,-1 0,18 0,1-18,-1 18,-17 0,17 0,-17 0,-1 0,1 0,17 0,18 0,-53-17,18 17,-1 0,1 0,17 0,-17 0,-18-36,17 36,19 0,-19 0,1 0,0 0,17 0,-17 0,-1 0,19-17,-19 17,1 0,17 0,0 0,-17 0,0 0,17 0,-17-35,-1 35,18 0,1 0,-19 0,1-18,17 18,-17 0,0 0,-1 0,36 0,-18 0,1 0,-1 0,-17 0,17 0,-17 0,-1 0,1 0,17 0,-17 0,-1 0,19 0,-19 0,1 0,17 0,0 0,1 0,-1-18,-17 18,-1 0,19 0,-19 0,1 0,17 0,-17 0,-18-35,17 35</inkml:trace>
  <inkml:trace contextRef="#ctx0" brushRef="#br0" timeOffset="344569.3605">9984 13194,'-18'0,"18"-18,18 18,17 18,0-18,0 0,-17 18,0-18,17 0,-17 0,-1 0,36 0,-18 0,1 0,-1 0,0 0,-35-36,36 36,-19 0,19-17,-1 17,-18 0,1 0,17 0,-17 0,0 0,17 0,0 0,-35-18,35 18,1 0,-36-35,17 35,19 0,-19 0,1 0,0 0,17-18,-18 18,-17-18,18 18,17 0,-35-35,18 35</inkml:trace>
  <inkml:trace contextRef="#ctx0" brushRef="#br0" timeOffset="344780.941">10989 13018,'18'0</inkml:trace>
  <inkml:trace contextRef="#ctx0" brushRef="#br0" timeOffset="347838.3715">17815 5715,'-17'0</inkml:trace>
  <inkml:trace contextRef="#ctx0" brushRef="#br0" timeOffset="348306.062">17410 5803,'17'0,"19"0,-1 0,0-17,18 17,0 0,17-18,1 18,17-35,-17 35,-1-36,19 36,-19-35,1 35,-1 0,1 0,-1-18,1 18</inkml:trace>
  <inkml:trace contextRef="#ctx0" brushRef="#br0" timeOffset="349084.2527">19315 5609,'35'0,"18"0,-36 0,19 0,17 0,0 0,-36 0,18 35,-17-35,35 0,-18 0,-17 0,17 0,-17 0,-1 0,1 0,35 0,-35 0,-1 0,19 0,-1 0,-17 0,-1 0,1 0,17 0,-17 0,-1 0,19 0,-1 0,0 0,0-17,-17 17,17 0,-17 0,0 0,-1 0,-17-18,36 18</inkml:trace>
  <inkml:trace contextRef="#ctx0" brushRef="#br0" timeOffset="367226.0897">13353 13247,'0'-35,"0"17,17 18,1 0,0 0,17 0,-18 0,-17 35,18-35,17 35,-17 1,-18-1,35 0,-35 18,36 0,-36 0,0 0,35 0,-35 0,0 0,-18-18,18 18,-35-35,35-1,-35-17,35 35,-36-35,19 0,17-17,0-1</inkml:trace>
  <inkml:trace contextRef="#ctx0" brushRef="#br0" timeOffset="367721.7039">13458 13776,'0'0,"0"-18,0-17,-35 35,35-18,0 1,0 34,0 19,0-1,0 0,0 18,0-18,0-17,0 0,-17-18,17 17,35-17,-18 0,1 0,17 0,1 0,-19 0,1 0,17 0,-17 0,0 0,-18-17</inkml:trace>
  <inkml:trace contextRef="#ctx0" brushRef="#br0" timeOffset="404182.4075">5362 4410,'36'0,"-19"0,18 0,1 0,-1 0,0 0,1 0,16-36,1 36,0 0,-17 0,16-17,-16 17,-1 0,0 0,18 0,-35 0,0 0,-1-35,18 35,-17 0</inkml:trace>
  <inkml:trace contextRef="#ctx0" brushRef="#br0" timeOffset="404842.1873">5486 4392,'-18'0,"0"0,-17 0,53 0,35 0,-36 0,19 0,-1 0,18 0,17 0,19-18,-19 18,1 0,-1 0,-17 0,0 0,-18 0,-17-17,17 17,-17 0</inkml:trace>
  <inkml:trace contextRef="#ctx0" brushRef="#br0" timeOffset="405389.9607">5486 4480,'17'0,"1"0,35 0,0 0,17-17,19 17,16-53,19 17,-1 36,-17-52,-35 52,-18 0,-18-36,-17 36,-18 18,35-18,-18 0</inkml:trace>
  <inkml:trace contextRef="#ctx0" brushRef="#br0" timeOffset="405981.4811">5750 4480,'-17'0,"34"0,19 0,-1 0,18 0,17-35,36 0,0 35,35-53,-53 53,0-35,-17 35,-18 0,-18 0,-17 0,0 0,17 0</inkml:trace>
  <inkml:trace contextRef="#ctx0" brushRef="#br0" timeOffset="406244.3758">6562 4304,'17'0</inkml:trace>
  <inkml:trace contextRef="#ctx0" brushRef="#br0" timeOffset="416681.4496">14834 14235,'0'35,"18"-17,-18 17,18 0,-18 18,35 0,-35 0,18-18,-18-17,17 17,-17 0,0-70</inkml:trace>
  <inkml:trace contextRef="#ctx0" brushRef="#br0" timeOffset="417256.6231">14887 14358,'0'-18,"0"-17,53 35,-35 0,-1 0,1 0,17 18,-17-18,17 17,-17-17,0 53,17-35,-35-53,0 17,0 0,0 1,17-36,19 53,-19 0,19 0,-1 18,-17-18,17 35,-35-18,35 36,-35-17,35-1,-35 0,0 18,0-18,18 18,-18-17,0-19,0 1,35-36</inkml:trace>
  <inkml:trace contextRef="#ctx0" brushRef="#br0" timeOffset="417691.7718">15663 14499,'0'18,"0"17,0 0,0-17,0 17,0-17,0 17,0-17,0 17,18-35,-18 18,35-18,1 0,-19 0,18 0,-35-18,36-17,-36 17,0-17,0 0,-36-1,19 36,-18-17,17 17,0 0,1 0,34 17</inkml:trace>
  <inkml:trace contextRef="#ctx0" brushRef="#br0" timeOffset="418202.4967">16051 14499,'18'0,"17"-35,1 35,-36-18,35 18,0-35,-17 35</inkml:trace>
  <inkml:trace contextRef="#ctx0" brushRef="#br0" timeOffset="418555.7482">16193 14623,'0'35,"17"-35,18-18,-17 18,17-35,1 35,-19-35,19 35,-1-18</inkml:trace>
  <inkml:trace contextRef="#ctx0" brushRef="#br0" timeOffset="419762.1645">17145 14252,'0'-17,"-18"17,-17 0,17 35,-34-17,16 34,1-16,0-19,35 19,-18-19,18 19,18-36,-1 35,19-35,-19 0,19 0,-1-18,-18 18,1 0,17-17,-17 17,-36 0,1 35,17-18,-36-17,36 53,-35-35,0 17,35 1,-35-1,35 0,-18 0,18-17,0 0,0 17,0 0,18-35,-18 18,53-18,-36 0,1 0,17 0,18-18,-18 18,1-35,16 35,-16-18,-1 18,-17 0,-1 0,19-53</inkml:trace>
  <inkml:trace contextRef="#ctx0" brushRef="#br0" timeOffset="420521.0449">17692 14340,'17'0,"-17"36,18-1,-18 0,35 36,-35-36,36 18,-36 0,0-18,17 0,-17-17,0-53,0 0,-17-18,17 0,-18-18,18 18,-53 0,53 0,0 18,-18 0,18 0,0 17,-17 18,17-18,53 18,-36 0,19 0,-19 0,19 0</inkml:trace>
  <inkml:trace contextRef="#ctx0" brushRef="#br0" timeOffset="420833.4404">17692 14482,'53'0,"-18"0,-17-36,17 36,0-17,18 17,-18 0,-17-36,-18 54</inkml:trace>
  <inkml:trace contextRef="#ctx0" brushRef="#br0" timeOffset="421329.8061">18115 14570,'0'-18,"35"18,-17 0,17 18,-17-18,0 35,17-17,-17-18,17 35,-18 0,1-35</inkml:trace>
  <inkml:trace contextRef="#ctx0" brushRef="#br0" timeOffset="421562.933">18309 14464,'-17'0,"17"18,-36-1,36 1,0 35,-17-18,17 18,0-18,-53 18,53-18,-18 18,18-35,0 0</inkml:trace>
  <inkml:trace contextRef="#ctx0" brushRef="#br0" timeOffset="422363.5935">18627 14340,'17'0,"1"0,0 0,17 0,18 0,-18 18,0-18,1 18,-1-18,0 0,-35 17,35-17,-35 36</inkml:trace>
  <inkml:trace contextRef="#ctx0" brushRef="#br0" timeOffset="422655.5598">18838 14235,'0'0,"0"17,-17 1,17 0,0 17,0 18,-36-18,36 0,0-17,0 0,0 17,0 0</inkml:trace>
  <inkml:trace contextRef="#ctx0" brushRef="#br0" timeOffset="422985.802">19138 14182,'0'0,"18"0,17 17,0-17,-17 36,0-36,-18 35,53-35,-53 35,17-35,1 0</inkml:trace>
  <inkml:trace contextRef="#ctx0" brushRef="#br0" timeOffset="423293.258">19403 14058,'0'0,"0"35,0 1,0 34,0 36,0-18,0 18,0-18,0 18,0-18,-18 1,18-1,0 0,0 0,0-35,0-35,0-1</inkml:trace>
  <inkml:trace contextRef="#ctx0" brushRef="#br0" timeOffset="429323.8307">16545 15469,'18'18,"-18"35,35-35,-35-1,18 36,-18-18,53-17,-53 17</inkml:trace>
  <inkml:trace contextRef="#ctx0" brushRef="#br0" timeOffset="429953.4673">16686 15522,'0'-17,"0"-19,0 19,0-1,0-17</inkml:trace>
  <inkml:trace contextRef="#ctx0" brushRef="#br0" timeOffset="430449.0782">16775 15487,'0'18,"0"-1,0 19,0 34,0 1</inkml:trace>
  <inkml:trace contextRef="#ctx0" brushRef="#br0" timeOffset="444302.5085">10936 16140,'18'0,"17"0,18 0,18 0,-1 0,1 0,-1 0,36 0,-35 0,-36 0,0 0,0 0,-17 0,-36 0</inkml:trace>
  <inkml:trace contextRef="#ctx0" brushRef="#br0" timeOffset="454035.7207">15804 8908,'0'35,"36"-35,-1 0,-17 0,-1 0,19 0,-1 0,0 0,18 0,-18 0,18 0,0 0,0-18,-18 18,1 0,-1 0,0 0,18 0,-18 0,1 0,-1 0,0 0,-17 0,17 0,-17 0,-1 0,19 0,-1 0</inkml:trace>
  <inkml:trace contextRef="#ctx0" brushRef="#br0" timeOffset="455454.3327">15981 8819,'17'0,"-17"-17,18 17,-71 0,36 0,-19 0,-17 53,18-53,17 35,-34-17,87-18,-35 35,35-35,18 35,-35-35,17 18,-17-18,-1 35,18-35,-35 18,36-18,-19 35,19-17,-36-54,0 19,0-19,0 1,0 18,0-36,0 35,0 0,0 1,-18 17,0 0</inkml:trace>
  <inkml:trace contextRef="#ctx0" brushRef="#br0" timeOffset="455634.0006">16104 8943</inkml:trace>
  <inkml:trace contextRef="#ctx0" brushRef="#br0" timeOffset="467521.4527">16087 9402,'0'-18,"0"-17,0 17,17-17,-17 17,36-35,-19 18,36 0,0-18,35 0,18-18,0 1,17 17,19 17,16 1,-52 35,0 0,-36 0,-17 53,-35-18,-18-17,35 17,-35 1,0-19,0 1,0 17,0-17,0 17,0-17,0 17,18-35,-18 18</inkml:trace>
  <inkml:trace contextRef="#ctx0" brushRef="#br0" timeOffset="467874.5951">17339 9102,'0'17,"0"19,35-36,-35 17,18-17,0 0</inkml:trace>
  <inkml:trace contextRef="#ctx0" brushRef="#br0" timeOffset="468125.3922">17480 9049,'0'17,"0"1,-35 17,35-17,-18 0,18 17,-17-35,17 35,-18-35</inkml:trace>
  <inkml:trace contextRef="#ctx0" brushRef="#br0" timeOffset="468324.7181">17480 9119</inkml:trace>
  <inkml:trace contextRef="#ctx0" brushRef="#br0" timeOffset="470694.5084">16122 8608</inkml:trace>
  <inkml:trace contextRef="#ctx0" brushRef="#br0" timeOffset="474375.4378">10954 16087,'53'0,"-36"0,19 0,17 0,-18 0,0 0,0 0,1 0,-1 0,0 0,-17 0,-1 0,1 0,17 0,1 0,-19 0,1 0</inkml:trace>
  <inkml:trace contextRef="#ctx0" brushRef="#br0" timeOffset="474938.0443">11130 16175,'18'0,"-1"0,19 0,17 0,0 0,-1 0,1 0,-17 0,-1 0,0 0,-17 0,-1 0</inkml:trace>
  <inkml:trace contextRef="#ctx0" brushRef="#br0" timeOffset="475373.8959">11007 16228,'35'0,"0"0,1 0,16 0,19 0,0 0,-1 0,-17 0,-18 0,-17 0,17 0</inkml:trace>
  <inkml:trace contextRef="#ctx0" brushRef="#br0" timeOffset="519809.6139">21167 8625,'17'0,"1"0,53 0,-19 0,37 0,-1-52,35 52,1-71,-1 71,1-35,-1 35,1-36,-54 36,1 0,-18 0,0 0,-36 0,-17-17</inkml:trace>
  <inkml:trace contextRef="#ctx0" brushRef="#br0" timeOffset="520538.7608">22348 8326,'0'0,"36"0,-19 17,19-17,-1 0,18 18,-18-18,0 0,-17 0,-18 17,35-17,-35 36,-17-19,-1-17,-17 36,0-36,17 53,-17-53,17 35,-17-17,35-36,0-17,0 17,0-17,-36 35,36-36,0 19,-17 17,17-36</inkml:trace>
  <inkml:trace contextRef="#ctx0" brushRef="#br0" timeOffset="520732.5022">22419 8361</inkml:trace>
  <inkml:trace contextRef="#ctx0" brushRef="#br0" timeOffset="569402.1519">22525 8537,'35'0</inkml:trace>
  <inkml:trace contextRef="#ctx0" brushRef="#br0" timeOffset="594345.178">12629 14429,'0'-36,"18"72,0-1,17 0,-17 0,17 18,-17-53,-1 18,18-18,-17 0,17 0,-35-18,36-17,-36-18,35-35,-35 17,35 19,-35-1,18 0,-18 17,35 1,-35 17,18 18,-1 0,-17 18</inkml:trace>
  <inkml:trace contextRef="#ctx0" brushRef="#br0" timeOffset="595184.4876">12841 14393,'0'-17,"-35"17,70 17,-35 1,35 17,-35 1,53-19,0 54,-17-54,-19-17,18 0,1-17,-19-54,19 1,-1-19,0 37,-17-1,17 0,-35 35,18 18</inkml:trace>
  <inkml:trace contextRef="#ctx0" brushRef="#br0" timeOffset="595379.6424">13264 14217</inkml:trace>
  <inkml:trace contextRef="#ctx0" brushRef="#br0" timeOffset="3.24411E6">16563 900,'0'-36,"-35"36,17 0,0 0,1 0,-54 18,54-18,-1 0,-17 18,-18 17,17 0,36-17,-35 35,35-36,-35 19,35-1,0 18,-18-18,18-17,0-1,0 19,0-19,0 1,-35 17,35 0,0-17,-18 0</inkml:trace>
  <inkml:trace contextRef="#ctx0" brushRef="#br0" timeOffset="3.24473E6">16034 1429,'0'35,"17"-35,19 0,-1 0,0 0,-35-18,0 1,18 17,-18-18,18 18,-18 18,-36-18,36 17,-17-17,17 36,-18-36,18 17</inkml:trace>
  <inkml:trace contextRef="#ctx0" brushRef="#br0" timeOffset="3.24555E6">16051 1446,'0'-17,"0"34,18-17,-18 36,18-36,17 17,-17-17,-18 18,17-18,-17-18,0 1,36-36,-36 35,0 53</inkml:trace>
  <inkml:trace contextRef="#ctx0" brushRef="#br0" timeOffset="3.26802E6">20973 4004,'0'0,"0"-18,17 18,-17-17,0-1,0 36,0-1,0 36,0-17,0 69,0-16,0-19,0 36,0-18,0-17,-17 17,17-35,0 0,-36-18,36-17,0-1,0 36,-17-53,17 18,0-53,0-1</inkml:trace>
  <inkml:trace contextRef="#ctx0" brushRef="#br0" timeOffset="3.26853E6">20990 4480,'0'36,"0"16,0 19,0 17,-35 0,35-17,0-18,0-18,18 0,-18-17,0 17,17-35,-17 36</inkml:trace>
  <inkml:trace contextRef="#ctx0" brushRef="#br0" timeOffset="3.28425E6">13617 12629,'36'0</inkml:trace>
  <inkml:trace contextRef="#ctx0" brushRef="#br0" timeOffset="3.29468E6">13529 12665</inkml:trace>
  <inkml:trace contextRef="#ctx0" brushRef="#br0" timeOffset="3.2962E6">3739 18979,'0'-35,"0"18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7:21:45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12876 2575,'-35'0,"35"-17,0-19,0 54,0 0,18-1,-18 19,17-36,-17 35,18-35,-18 17,35-17,1 0,-1-35,0 0,-17-36,17 18,-35 1,53 16,-18-17,-17 36,17-19</inkml:trace>
  <inkml:trace contextRef="#ctx0" brushRef="#br0" timeOffset="1410.4698">16933 2540,'-17'0,"17"18,0 17,35-35,-35 35,18-35,-18 35,17-35,19 0,-1-17,-18-1,19-35,-19 18,19 0,-19 17,19-17,-19 17,1 18,-18-35,0 53</inkml:trace>
  <inkml:trace contextRef="#ctx0" brushRef="#br0" timeOffset="1625.812">17321 2417</inkml:trace>
  <inkml:trace contextRef="#ctx0" brushRef="#br0" timeOffset="13261.2732">7761 4798,'0'0,"-35"-18,0-17,17 17</inkml:trace>
  <inkml:trace contextRef="#ctx0" brushRef="#br0" timeOffset="16560.3083">15699 3634,'-36'0,"36"-18,-17 18,52-35,-17 35,-1 0,19 0,-19-18,1 18,17 0,-17 0,17-35,0 35,1 0,-19 0</inkml:trace>
  <inkml:trace contextRef="#ctx0" brushRef="#br0" timeOffset="16830.7682">15981 3528,'17'0,"19"0,-1 0,-17 0,-1 0,19 0,-19 0,1-18</inkml:trace>
  <inkml:trace contextRef="#ctx0" brushRef="#br0" timeOffset="17877.9777">16140 3563,'17'0,"1"-18,17 18,0 0,36-17,-18 17,-18 0,0 0,1-35,-19 35,19 0,-19 0</inkml:trace>
  <inkml:trace contextRef="#ctx0" brushRef="#br0" timeOffset="18572.0116">16722 3475,'-18'0,"18"35,0 0,0 1,0-1,35 18,-35 70,53 1,-53-36,36 36,-36 17,0-18,0-17,0-18,0-17,-18-18,18 0,0-36,0 1,53-18</inkml:trace>
  <inkml:trace contextRef="#ctx0" brushRef="#br0" timeOffset="18961.0221">16775 4604,'-36'0,"54"17,0-17,17 18,-17-18,-1 0,1 0,-18 35,53-35</inkml:trace>
  <inkml:trace contextRef="#ctx0" brushRef="#br0" timeOffset="19199.8072">16951 4621,'0'-35,"0"70,0 1,0-19,0 1,0 17,0 36,0-54</inkml:trace>
  <inkml:trace contextRef="#ctx0" brushRef="#br0" timeOffset="21141.752">15840 3687,'0'-36,"-18"36,18-17,0-1,0 0,0-17,0 17,0-17,0 18,0-19,0 19,0-1,-18 18,18-35,0 17,0 36,-35 35,18-18,17-17,-53 17,53-18,-36 1,1 35,35-35,-18-18,18 17,18-17,0 0,17 0,0 0,1 0,-19 0,18 0,1 0,-19 0,1 0,-18-17,0-19,-18 36,18-17,-35-1,35-17,-18 35,18-18,0 1</inkml:trace>
  <inkml:trace contextRef="#ctx0" brushRef="#br0" timeOffset="21322.9413">15946 3457</inkml:trace>
  <inkml:trace contextRef="#ctx0" brushRef="#br0" timeOffset="26136.9237">16457 3757,'18'18,"-1"-1,1-17,35 0,-18 36,0-36,1 0,-1 0,0 0,1 0,-1 0,-17 0,17 0</inkml:trace>
  <inkml:trace contextRef="#ctx0" brushRef="#br0" timeOffset="34492.4822">5803 5856,'18'0,"-1"0,1 0,17 0,-17 0,17-18,1 18,-19 0,19 0,-1 0,0 0,0-35,1 35,-19 0,1 0,17 0,0-17,-17 17,17-36,-17 36,0 0,-1 0,19 0,-1 0,0 0,0 0,1 0,-19 0,36 0,-35 0,0 0,17-17,-18 17,1 0,0 0,17 0</inkml:trace>
  <inkml:trace contextRef="#ctx0" brushRef="#br0" timeOffset="34754.2987">6756 5733</inkml:trace>
  <inkml:trace contextRef="#ctx0" brushRef="#br0" timeOffset="42884.0544">16810 4586,'0'35,"18"-35,-1 18,18 17,-17-17,17 0,-17 17,0-53,-18 1,0-1,0 0,0-17,0 17,0 1,0-19,-18 54,-17-18,17 18,0-18,-17 0</inkml:trace>
  <inkml:trace contextRef="#ctx0" brushRef="#br0" timeOffset="69594.0795">17198 2787,'0'-18,"0"1,0-19,0 54,0 0,35-18,-35 35,18 18,-18-35,17-18,36-18,-17 0,-19-17,19 17,-1-17,-17 17,17 1,-18 17,-17-36,18 36,17 0</inkml:trace>
  <inkml:trace contextRef="#ctx0" brushRef="#br0" timeOffset="76628.991">7920 5697,'18'0,"17"0,0 0,0 0,1-35,-1 35,18 0,-18-18,0 18,-17 0,17 0,-35-17,18 17</inkml:trace>
  <inkml:trace contextRef="#ctx0" brushRef="#br0" timeOffset="82096.9649">16563 3687,'-18'0</inkml:trace>
  <inkml:trace contextRef="#ctx0" brushRef="#br0" timeOffset="98310.7662">8573 5468,'17'0,"1"0,17 0,0 0,-17 35,17-17,-17 17,17-17,-17-18,17 0,0 0,1 0,-1-35,0 17,18-35,18 18,-36-18,0 35,-17 18,-18-17,18 17</inkml:trace>
  <inkml:trace contextRef="#ctx0" brushRef="#br0" timeOffset="100126.7723">7532 4639,'0'-18,"35"18,-17 0,-1 0,-17 18,18-18,-18 35,35-35,-35 18,18-18,0 18,17-18,0 0,-17 0,17-53,18 35,0-17,17 17,19-17,-36 0,17-1,-35 36,-17-17</inkml:trace>
  <inkml:trace contextRef="#ctx0" brushRef="#br0" timeOffset="114288.3667">13476 7126,'-18'0,"18"18,18-18,0 0,17 0,0 0,18 0,18 0,17-18,18 18,17 0,1-35,-18 35,17 0,-17-35,-18 35,36 0,-1-36,-35 36,0 0,-35-35,0 35,-17 0,-19 0,18 0,-17 0,0 0</inkml:trace>
  <inkml:trace contextRef="#ctx0" brushRef="#br0" timeOffset="114850.3696">15046 6809,'0'17,"18"-17,-18 18,35-18,-17 18,17-18,-18 35,19-18,-36 19,0-19,0 1,0 17,-53 1,0-1,35-35,18 35,-35-35,35 18,-53-18,53 17</inkml:trace>
  <inkml:trace contextRef="#ctx0" brushRef="#br0" timeOffset="115076.5264">15081 7126</inkml:trace>
  <inkml:trace contextRef="#ctx0" brushRef="#br0" timeOffset="116822.7528">13564 7179,'0'18,"0"17,0-17,0-1,0 36,0-18,0 18,0 18,0-1,0 19,0-19,-35 18,35 18,0-35,0-1,0 1,0-1,0 36,0-35,0-1,0 1,0 0,0-19,0 1,0-17,18-1,-18 0</inkml:trace>
  <inkml:trace contextRef="#ctx0" brushRef="#br0" timeOffset="117267.0375">13476 8520,'18'0,"-1"17,1-17,-18 18,35-18</inkml:trace>
  <inkml:trace contextRef="#ctx0" brushRef="#br0" timeOffset="117512.8277">13653 8449,'-36'0,"36"35,-17 1,17-19,0 19,-36-36,36 35</inkml:trace>
  <inkml:trace contextRef="#ctx0" brushRef="#br0" timeOffset="118052.0902">13494 8502,'0'-18,"0"36,35-18,-35 18,35-18,-35 17,18-17,-18 36,35-36</inkml:trace>
  <inkml:trace contextRef="#ctx0" brushRef="#br0" timeOffset="118293.1908">13635 8484</inkml:trace>
  <inkml:trace contextRef="#ctx0" brushRef="#br0" timeOffset="120987.0271">16298 6756,'-17'0,"-19"17,19 1,-18 17,17-17,18 0,-35-18,35 35,0-18,17 1,19-18,16 0,-16 0,-1 0,0 0,1 0,-1 0,-35 18,-71 17,36 0,0 1,-1-1,19-18,17 1,-18-18,18 53,0-35,35-1,-17-17,17 0,-17 0,17 0,1 0,-1 0,0-35,-17 0</inkml:trace>
  <inkml:trace contextRef="#ctx0" brushRef="#br0" timeOffset="121264.2353">16686 6791,'0'-18,"0"54,36 17,-36-1,17 1,-17 0,36 18,-36-36,0-17,0-1,17-17,-17 36,0-54</inkml:trace>
  <inkml:trace contextRef="#ctx0" brushRef="#br0" timeOffset="121458.3135">16722 6773,'0'0,"-18"0,18-35,-18 17,18-17,18 35,0 0,17 0,36-17,-19 17,1 0,-17 0,-1 0,-17 0</inkml:trace>
  <inkml:trace contextRef="#ctx0" brushRef="#br0" timeOffset="121676.0947">16828 6967,'17'0,"1"0,17 0,-17 0,17 0,0-35,18 35,-35 0,-1 0</inkml:trace>
  <inkml:trace contextRef="#ctx0" brushRef="#br0" timeOffset="122186.9565">17074 6985,'18'0,"-18"-18,53 18,-53-17,35 17,-17 0,0 0,17 0,-35 53,0-36,0 19,0-1,0 0,0 0,0-52,0-1,0-35,35 0,-35 0,35 18,-35 0,18 0,-18 52,0 1,0 17,0 0,0 1,0-19,-35 1,35 17,17-17,36-18,-17-18,-1 1</inkml:trace>
  <inkml:trace contextRef="#ctx0" brushRef="#br0" timeOffset="122350.6982">17709 6897</inkml:trace>
  <inkml:trace contextRef="#ctx0" brushRef="#br0" timeOffset="123896.5174">13370 9190,'-17'35,"-19"0,19-17,-19 17,-16 1,34-19,0 19,-17-1,35-18,53-17,-18 0,-17 0,17 0,0 0,1-35,17 35,-36-17,-34 52,-19-18,1 1,0 17,-1-17,19 17,17-17,-35 17,35-17,0-1,0 19,35-36,-18 0,1 0,0 0,17-18,-17 18,-1-18,19 18,-36-35,35 35</inkml:trace>
  <inkml:trace contextRef="#ctx0" brushRef="#br0" timeOffset="124352.4515">13688 9349,'0'0,"0"17,0 1,0 17,0 0,0-17,0 0,0 17,17-35,-17 35,0-52,0-19,0 19,0-19,0-16,-35-1,35-18,0 18,-17 0,17 36,0-1,0 0,17-17,18 35,18 0,-35 0,17 0,1 0,-36 18</inkml:trace>
  <inkml:trace contextRef="#ctx0" brushRef="#br0" timeOffset="124587.0081">13741 9366,'17'-17,"1"17,17 0,-17-36,0 36,17 0,-18 0</inkml:trace>
  <inkml:trace contextRef="#ctx0" brushRef="#br0" timeOffset="124839.7451">14005 9402,'0'35,"53"-35,-53 35,18-35,-18 35,17-35,-17 36,18-36</inkml:trace>
  <inkml:trace contextRef="#ctx0" brushRef="#br0" timeOffset="125088.8556">14182 9331,'0'53,"0"-18,0 0,-36 18,36 18,0-1,-35 19,35-19,0-17,0-18,0 1,0-19,0 19</inkml:trace>
  <inkml:trace contextRef="#ctx0" brushRef="#br0" timeOffset="125282.3456">14235 9701</inkml:trace>
  <inkml:trace contextRef="#ctx0" brushRef="#br0" timeOffset="126700.1971">13723 7161,'35'18,"-17"-18,-18 35,35-35,-35 18,36-18,-36 35,52-35,-52 36,36-36,-36 35,35-35,-35 35,35-35,-17 18,17-18,-35 17</inkml:trace>
  <inkml:trace contextRef="#ctx0" brushRef="#br0" timeOffset="127858.3845">14076 7444,'0'0,"0"35,17-35,-17 18,0-1,36-17,-36 35,17-35,-17 18,18-18,-18 18,18-18,17 35,-17-17,-18-1,17-17,-17 36,36-36,-36 17,17-17,1 18,17 17,-17-17,35 17,-18-35,-35 18,35-18,-35 17,18-17,-18 36,17-36,-17 17,36-17,-36 18,17-18,-17 18,18-18,-18 35,18-35,-18 17,35-17,-35 18,18-18,-18 35,17-35,-17 18,35-18,-35 18,18-18,0 35,17 0,-17-17,17 17,-17-35,-18 18,17-18,-17 17,18-17,-18 18,35-18,-17 35,17-35,-35 18,35-18,-35 18,18-18,-18 35,18-35,-18 17,17-17,-17 18,36-18,-19 35,1-35,-18 18,35-18,-35 18,18-18,-1 0,19 0,-36 35,-18-35</inkml:trace>
  <inkml:trace contextRef="#ctx0" brushRef="#br0" timeOffset="128336.3777">14975 8396,'0'0,"18"0,17 0,-17 0,35 0,-18 0,-17 0,17 0</inkml:trace>
  <inkml:trace contextRef="#ctx0" brushRef="#br0" timeOffset="128576.2001">15169 8273,'0'17,"0"1,0 0,0-1,0 18,0-17,0 0,18-18,-18 35</inkml:trace>
  <inkml:trace contextRef="#ctx0" brushRef="#br0" timeOffset="129747.4586">15522 8520,'0'35,"0"0,0 0,0 1,36-1,-36 0,0-17,0 0,17 17,-17-18,0-34,0-1,0-17,-35 0,35-18,0 0,-18 0,18 0,0 0,0 35,0 1,0-19,0 1,18 18,35 17,-18 0,-17 0,-1 35,-17-18,0 19,0-1,0-17,0 17,0-17,-35 17,0-35,35 35,-35-35,17 0,18 18,35-18,0 17,-17-17,17 36,1-36,-19 35,1-35,17 35,-17-35,-18 36,35-36</inkml:trace>
  <inkml:trace contextRef="#ctx0" brushRef="#br0" timeOffset="129963.9177">16051 8696,'36'-18,"-36"1</inkml:trace>
  <inkml:trace contextRef="#ctx0" brushRef="#br0" timeOffset="138354.3911">4921 9578,'18'0,"0"0,17 0,-18 0,1 18,17-18,-17 0,17 0,-17 0,17 0,-17 0,-1 0,19 0,-19 0,19 0,-19 0,19 0,-19 0,1 0,17 0,0 0,-17 0,0 0,-1 0,19 0,-1 0,-17 0,-1 0,36 0,-35 0,-1 0,1 0,17 0,-17 0,17 0,0 0,1 0,-36-36,53 36,-18 0,0 0,-35-17,18 17,17 0,0-18,-17 18,0 0,17 0,-35-35,18 35,-1 0,1 0,-18-18,35 18,0 0,-17 0</inkml:trace>
  <inkml:trace contextRef="#ctx0" brushRef="#br0" timeOffset="163022.3713">14534 7197,'0'35,"0"0,0 1,0-1,0 0,0-17,0-1,0 19,0-19,0 1,0 0</inkml:trace>
  <inkml:trace contextRef="#ctx0" brushRef="#br0" timeOffset="163742.7705">14587 7303,'0'-36,"0"54,0 17,0-17,0 17,0 0,0 1,0 17,0-18,-35-18,35 1,0 17,-18-17,18 0,-35 35,35-36,-17-17,17 18</inkml:trace>
  <inkml:trace contextRef="#ctx0" brushRef="#br0" timeOffset="164584.7942">14870 7373,'0'35,"-18"-17,18 17,0-17,0 0,0 17,0-18,0 1,0 0,0 17,0 0,0-17,0 17,18-35,17 0,-35-17,35 17,-35-36,35 19,-35-19,0 19,36-1,-36-17,0 17,0 1,0-19,-18 36,0-35,-17 35,0 0,35 18,-35-18,35 35,-18-17,18-1,-35 18,52-17,19-18,-19 0,19 0,-1 0,-18 0,-17-18</inkml:trace>
  <inkml:trace contextRef="#ctx0" brushRef="#br0" timeOffset="164791.8103">15152 7497</inkml:trace>
  <inkml:trace contextRef="#ctx0" brushRef="#br0" timeOffset="200000.1133">14499 1041,'0'-18,"0"-17,0 17,18 18,-18-17,17 17,-17-36,18 36,-18-17,35 17,1-36,-19 19,19 17,-1-36,0 36,0 0,1-17,-1 17,-17 0,-1 17,-17 1,53 17,-53 1,35 17,-35-36,18 1,-18 17,35-35,-35 18,0-1,0 19,-17-36,17-18</inkml:trace>
  <inkml:trace contextRef="#ctx0" brushRef="#br0" timeOffset="200452.3614">14887 1094,'0'-18,"0"0,18 18,17 0,0 0,-35 36,36-36,-19 0,-17 17,0-70,0 18</inkml:trace>
  <inkml:trace contextRef="#ctx0" brushRef="#br0" timeOffset="200697.3085">15046 847,'0'17,"0"1,0 17,0-17,0 0,0 17,0-18,0 1,0 17</inkml:trace>
  <inkml:trace contextRef="#ctx0" brushRef="#br0" timeOffset="200900.2056">15152 847</inkml:trace>
  <inkml:trace contextRef="#ctx0" brushRef="#br0" timeOffset="213643.3125">16757 3140,'0'-18,"0"0,0-17,35 18,-35-19,0-17,0 36,0-19,0 19,0-18,-17 35,17-36,0 1,-18 35,18-18,-18 18,-17 0,17 0,1 0,17-17,0-1,0-17,0 52,0 1,0 0,0-1,0-34,0-1,0-17,0 17,17 18,19 0,-19 0,1 0,17 0,-17 0</inkml:trace>
  <inkml:trace contextRef="#ctx0" brushRef="#br0" timeOffset="214686.0652">16704 2699,'-18'17,"18"1,0 17,0 1,0-19,0 1,0 17,-17-35,17 18,0-36,0-17,0 0,0-1,0 19,0-1,0-17,0 17,0 0,17 18,19 0,-19 0,1 18,17 17,-17-35,0 0</inkml:trace>
  <inkml:trace contextRef="#ctx0" brushRef="#br0" timeOffset="214992.1053">16810 2805,'-35'17,"17"19,18-19,0 18,-18-35</inkml:trace>
  <inkml:trace contextRef="#ctx0" brushRef="#br0" timeOffset="220040.482">8625 12788,'36'0,"-19"0,19 0,-1 0,18-17,-18 17,-17-36,-1 36,19 0,-19 0,1 0,17 0,0 0,1 0,-19 0,1 0,-18-17,35 17,-17 0,0 0,-1 0,36-36,-18 36,-17 0,-18-17,18 17,17 0,-17 0,17 0,-35-18,18 18,17 0,-35-18,17 18,1 0,17 0,-17 0,0 0,-18-35,17 35</inkml:trace>
  <inkml:trace contextRef="#ctx0" brushRef="#br0" timeOffset="226678.8874">16104 3828,'0'17,"36"-17,-19 0,1 0,0 0,17 0,-35 18,17-18,-17 35,36 0,-36-17,0 0,0 17,35-17,-35-1,0 19,-18-1,18-17,-35 17,35-18,-35 19,0 17,17-18,-17 0,17-17,-35 17,35-35,1 0,-1 0,-17-18,35 1,0-1,0 1,0-19,0 19,0-1</inkml:trace>
  <inkml:trace contextRef="#ctx0" brushRef="#br0" timeOffset="227404.0336">15981 4233,'0'0,"-18"-35,18 17,-35 18,17-35,18 53,0-1,0 1,0 17,0-17,0 0,0-1,0 19,0-19,0-52,0 17,0 1,0-19,-17 36,17-35,0 17,17 18,-17-17,18 17,35 0,-18 0,-35-35,18 35,-1 0,-17-18</inkml:trace>
  <inkml:trace contextRef="#ctx0" brushRef="#br0" timeOffset="236421.336">10583 12700,'36'0,"-1"0,0 0,0 0,1-18,-1 18,0-35,-17 35,17-35,-17 35,-1 0,-17 17,0 1</inkml:trace>
  <inkml:trace contextRef="#ctx0" brushRef="#br0" timeOffset="236749.7597">10901 12665,'0'17</inkml:trace>
  <inkml:trace contextRef="#ctx0" brushRef="#br0" timeOffset="242615.3886">13212 2752,'0'-36,"-18"36,18 18,-35 35,35-18,0-17,0 17,-18 18,18 0,0 0,0 0,0 0,0-18,0 0,0 1,0-19,53 18,-35 1,17-36,0 0,18 0,-35-53,-18 35,0-17</inkml:trace>
  <inkml:trace contextRef="#ctx0" brushRef="#br0" timeOffset="243200.1967">13176 3351,'36'0,"-36"-53,52 18,-52 18,18 17,-18-18,18 18</inkml:trace>
  <inkml:trace contextRef="#ctx0" brushRef="#br0" timeOffset="243461.4865">13300 3193,'0'0,"-18"0,18 17,0 1,0 0,0 17,0-18,35 19</inkml:trace>
  <inkml:trace contextRef="#ctx0" brushRef="#br0" timeOffset="244183.6136">13018 3422,'17'-18,"18"18,-17 0,0 0,17 0,-17-35,-1 35,19 0,-1 0,-35-18,0 1,0-19,0 19</inkml:trace>
  <inkml:trace contextRef="#ctx0" brushRef="#br0" timeOffset="244528.4044">13264 3175,'0'35,"0"1,0-1</inkml:trace>
  <inkml:trace contextRef="#ctx0" brushRef="#br0" timeOffset="307174.1695">11659 14182,'-17'0,"17"-18,-36 36,36 35,0 0,0-1,0 1,0-17,0-1,0-17,0-1,0 18,0-17,0-36,0-17</inkml:trace>
  <inkml:trace contextRef="#ctx0" brushRef="#br0" timeOffset="307757.0233">11589 14288,'0'0,"0"-18,0-17,0-1,0 19,17 17,19 0,-1 35,-17-35,17 35,-17-35,17 36,0-36,-17 35,-1-35,-17 17,0-52,0 0,36 17,-36-17,17 35,-17-18,18 18,-18 18,0 0,0-1,0 19,35 16,-35-16,0-1,18-17,-18 17,0-17,35-1,-35 18,0-17,18-18,-18 18</inkml:trace>
  <inkml:trace contextRef="#ctx0" brushRef="#br0" timeOffset="308237.5196">12188 14482,'0'17,"0"18,0 1,0-19,36 19,-19-36,1 0,17 0,1-18,-36-35,0 0,0 36,-18-1,-35-35,18 53,17 0,18 18,0-1,0 19</inkml:trace>
  <inkml:trace contextRef="#ctx0" brushRef="#br0" timeOffset="308716.1501">12506 14323,'18'0,"35"0,-36 0,1 0,17 0,-17 0,17 0,-35-18</inkml:trace>
  <inkml:trace contextRef="#ctx0" brushRef="#br0" timeOffset="309016.4296">12594 14517,'0'0,"0"17,35-17,18 0,0 0,-35 0</inkml:trace>
  <inkml:trace contextRef="#ctx0" brushRef="#br0" timeOffset="310696.1242">13088 14129,'-18'0,"18"17,0 19,0 17,0 17,18 18,-18-17,0-1,0-17,0-17,0-1,0-17,0-1,18-17</inkml:trace>
  <inkml:trace contextRef="#ctx0" brushRef="#br0" timeOffset="311266.6385">13035 14305,'0'-35,"0"0,0 17,18-35,-18 18,17 35,1 0,17 0,-35 17,53 1,-53 17,18 1,-18-1,0-17,0-1,0 18,0-17,0 17,0-17,-35-18,17 0,18 35,0-17,53-18,-35 0,-1 18,18-18,-17 0,0 35,17-35,-17 17,17-17,-35 36,18-36</inkml:trace>
  <inkml:trace contextRef="#ctx0" brushRef="#br0" timeOffset="311553.1942">13494 14340,'17'0,"1"0,17 18,-17 0,0 17,17-35,-17 35,-1-35,18 18,-17-18,-18 35</inkml:trace>
  <inkml:trace contextRef="#ctx0" brushRef="#br0" timeOffset="311821.7706">13688 14270,'0'35,"-18"-17,18 17,-35 18,35-18,-18 1,18-1,-35-18,35 19,0-19</inkml:trace>
  <inkml:trace contextRef="#ctx0" brushRef="#br0" timeOffset="312474.4064">13917 14429,'0'-18,"0"0,-18 18,-34 0,34 0,-17 0,35 36,-18-36,18 53,0-18,0 0,18-35,17 0,0 0,-17 0,-18-53,0 18,35 17,-35-17,0 0,0-18,0 18,-18-18,18 0,0 17,0 19,-17 17,17-36,0 72,0 17,0 0,0 0,0-1,0 19,0-18,35-18,-35 0,18-17,-18 17,0-17,17-18</inkml:trace>
  <inkml:trace contextRef="#ctx0" brushRef="#br0" timeOffset="312668.3401">14041 14411</inkml:trace>
  <inkml:trace contextRef="#ctx0" brushRef="#br0" timeOffset="347678.8386">19597 13494,'0'17,"-18"-17,1 0,17 18,0 17,0-17,0 0,0-1,0 19,0-19,0 36,0-35,0 17</inkml:trace>
  <inkml:trace contextRef="#ctx0" brushRef="#br0" timeOffset="348181.1742">19808 13670,'0'18,"0"-36,0-17,0 53,0-1,0 1</inkml:trace>
  <inkml:trace contextRef="#ctx0" brushRef="#br0" timeOffset="348775.7914">19932 13511,'18'0,"-1"-17,19 17,16-36,-16 36,-1-17,-17 17,-18 17,0 19,0-19,0 19,0-19,0 19,0-19,0 1,0 17,0-17,0-1,0 19,17-36</inkml:trace>
  <inkml:trace contextRef="#ctx0" brushRef="#br0" timeOffset="349350.8939">20391 13547,'35'0,"-35"-18,0-17,-18 35,1 0,17 17,-18-17,18 36,0-19,0 1,18-18,17 0,-18 0,-17-18,0-17,0 17,0 71,18-35,-18 0,0 17,0-17,35-1,-35 18,18 1</inkml:trace>
  <inkml:trace contextRef="#ctx0" brushRef="#br0" timeOffset="2.66867E6">19597 11024,'35'-141,"0"35,-35-17,0-18</inkml:trace>
  <inkml:trace contextRef="#ctx0" brushRef="#br0" timeOffset="2.67061E6">8378 4868,'0'18,"0"0,0-1,0 19,0-1,0-18</inkml:trace>
  <inkml:trace contextRef="#ctx0" brushRef="#br0" timeOffset="2.67205E6">7902 6579</inkml:trace>
  <inkml:trace contextRef="#ctx0" brushRef="#br0" timeOffset="2.69145E6">16686 12488,'-17'0,"-19"0,19-17,-1 17,-17 0,17 0,18 35,-17-17,17-1,0 19,0-19,-36-17,36 18,0-1,-17-17,17 36,-18-19,18 1,0 17,-35-35,35 18,0 0,0 17,0-18,0 1,0 0,0 17,0-17,0-1,0 19,0-19,0 1,17-18,-17 18,18 17,-18-18,18-17,-18 18,35-18,-35 35,18-35,-1 18,19-18,-19 0,1 18,17-18,0 0,-17 0,0 35,17-35,-17 0,-1 0,19 0,-19 0,1-18,17 18,-17-17,-18-1,17 18,-17-18,36-17,-36 17,0 1,0-36,0 18,0 17,0 0,0-17,0 17,0 1,-18 17,18-18,-18 18,18-35,-17 35,17-18,-36 1,19 17,-1-36,-17 36,35-17,-18 17,18-18,-17 18,-1 0,18-35,-35 35,17 0</inkml:trace>
  <inkml:trace contextRef="#ctx0" brushRef="#br0" timeOffset="2.69466E6">7073 16157,'0'18</inkml:trace>
  <inkml:trace contextRef="#ctx0" brushRef="#br0" timeOffset="2.69564E6">5733 16104</inkml:trace>
  <inkml:trace contextRef="#ctx0" brushRef="#br0" timeOffset="2.69834E6">5609 15434,'-17'0,"-1"0,-17 0,17 0,0 0,1 0,-19 0,36 18,-17-18,17 17,-35 19,35-19,-18 19,18-19,0 1,0 17,-18-17,18-1,0 19,0-19,0 19,0-1,0 0,0-17,0-1,0 19,0-1,18-35,-18 18,0-1,18-17,-18 18,35 17,-18-17,19 17,-19-35,-17 18</inkml:trace>
  <inkml:trace contextRef="#ctx0" brushRef="#br0" timeOffset="2.70946E6">17074 12753,'18'0,"0"0,17 0,-17 0,-1 0,19 0,-19 0,-17 35,18-35,-1 0,19 0,-19 0,1 0,17 0,-17 0,0 0,-1 0,19 0,-19 0,-17 18,0-1</inkml:trace>
  <inkml:trace contextRef="#ctx0" brushRef="#br0" timeOffset="2.71093E6">17445 12823,'18'0,"17"0,18 0,-36 0,19 0,-1 0,0 0,0 0,-17 0,0 0,17 0,0 0,1 0,-19 0,1 0,17 0,-17 0,-1 0,19 0,-19 0,1 0,0 0,17 0,-17 0,-1 0,18 0,-17 0,0 0,-1 0,19 0,-19 0,19 0,-19 0,18 0,-17 0,0 0,-1 0,36 0,-17 0,-1 0,-18 0,1 0,17 0,-17 0,0 0,17 0,-35 18,-18-18</inkml:trace>
  <inkml:trace contextRef="#ctx0" brushRef="#br0" timeOffset="2.71237E6">17427 12806,'0'0,"-17"0,17 35,35-35,18 0,-36 18,1-18,35 0,-18 35,1-35,16 0,-16 0,17 0,-18 0,0 0,18 0,-18 0,-17 0,0 0,-1 0,19 0,-19 0,1 0,17 0,-17 0,-1 0,19 0,17-18,-36 18,1 0,0 0,17 0,0 0,-35-17,35 17,-17 0,0 0,-18-18,35 18,-17 0,-1 0,18 0,-17 0,0 0,-1 0,19 0,-19 0,1 0,17 0</inkml:trace>
  <inkml:trace contextRef="#ctx0" brushRef="#br0" timeOffset="2.71393E6">17445 13317,'-35'-35,"35"17,0 1,0-18,17 17,1 18,0 0,34-18,-34 18,0 0,-1 0,-17 18,36 0,-36 17,0 0,0 0,0 18,0-35,-18 0,-17 34,17-34,18-36,18-34,-18 34,35 0,-35-17,18 17,-18 1,35-19,-35 1,18 35,-18-17,0-19,0 54,-36 17,36-17,0 17,0-17,0-1,0 19,0-1,53-17,-35-18,-1 0,19 0,-19 0,1 0,17 0,-35-36,36 36,-36-17</inkml:trace>
  <inkml:trace contextRef="#ctx0" brushRef="#br0" timeOffset="2.71413E6">17974 13282</inkml:trace>
  <inkml:trace contextRef="#ctx0" brushRef="#br0" timeOffset="2.72824E6">20849 10830,'0'0,"0"-17,0-1,0 36,0 35,35-18,-35 0,0 0,0 1,18-1,-18-17,0 17,0-17,0-36,0 0,0-17,0-18,0 0,0 0,0 18,18 0,-18 17,17-17,-17 17,36 18,-1 18,-17 17,17 0,0 18,0 0,-17-35,0-18,-18-18,0 0,0-17,0 18,35-1,-35-17,35 35,-35-36,36 36,-19 0,18 18,-35 35,0-35,18 17,-18 0,0 0,0 18,0 0,0-17,0-19,0 1,0-1,0 36,0-35,0 0</inkml:trace>
  <inkml:trace contextRef="#ctx0" brushRef="#br0" timeOffset="2.72868E6">21555 11201,'0'35,"0"0,0-17,0 0,0 17,0 0,35-17,-17-18,-1 0,19 0,-19 0,-17-36,18 1,-18 18,0-1,0-17,0 17,-18 18,18-35,-35 35,17 0,-17 0,17 0,18 35,0 0</inkml:trace>
  <inkml:trace contextRef="#ctx0" brushRef="#br0" timeOffset="2.72902E6">22013 11095,'0'-35,"36"35,-1 0,-17 0,17-18,-18 18,19 0</inkml:trace>
  <inkml:trace contextRef="#ctx0" brushRef="#br0" timeOffset="2.72929E6">22049 11236,'0'18,"0"-1,35-17,-17 0,17 0,0 0,-17 0</inkml:trace>
  <inkml:trace contextRef="#ctx0" brushRef="#br0" timeOffset="2.73083E6">22948 10654,'0'-18,"-35"18,17 0,1 0,-1 0,-17 18,17-18,18 35,-35-35,35 35,0-17,0 0,17 17,19-35,-19 0,19 0,-19 0,1 0,17 0,-35 18,-17-18,17 17,-36-17,36 36,-53-1,18 0,35-17,-18 17,18-17,0 17,0 0,0 1,0-19,18-17,0 0,-1 0,19 0,-19 0,1 0,0 0,34 0,-34 0,0 0</inkml:trace>
  <inkml:trace contextRef="#ctx0" brushRef="#br0" timeOffset="2.73148E6">23230 10777,'0'18,"0"17,0-17,0 0,0 17,0-18,0 1,0 0,0 17,18-35,-18 18,0-36,0-17,0-1,0 1,-35-18,35 0,0 0,17 1,-17 16,18-17,-18 36,18 17,-18-18,35 18,-17 0,-1 0,19 0,-36 18,0 17</inkml:trace>
  <inkml:trace contextRef="#ctx0" brushRef="#br0" timeOffset="2.73171E6">23248 10813,'18'0,"17"0,-17 0,17 0,-17 0,17 0,-18 0</inkml:trace>
  <inkml:trace contextRef="#ctx0" brushRef="#br0" timeOffset="2.732E6">23477 10918,'18'0,"17"36,1-36,-36 53,35-18,-35-17,35-18,-35 35,35-35,-17 35</inkml:trace>
  <inkml:trace contextRef="#ctx0" brushRef="#br0" timeOffset="2.73231E6">23777 10918,'0'18,"-17"35,17-18,-18 1,18 17,-35-1,35 1,-36 0,36-17,0 16,-17-34,17 0,0 17,35-35,-35-35</inkml:trace>
  <inkml:trace contextRef="#ctx0" brushRef="#br0" timeOffset="2.73276E6">23989 10936,'35'0,"0"18,-17-1,0 1,17 35,-17-18,17-17,-17 17,17-17</inkml:trace>
  <inkml:trace contextRef="#ctx0" brushRef="#br0" timeOffset="2.73308E6">24236 10918,'0'18,"-18"0,18 35,-53-18,53 0,-17 1,17-19,0 18,-36-17,36 0,0 17</inkml:trace>
  <inkml:trace contextRef="#ctx0" brushRef="#br0" timeOffset="2.73378E6">24448 10813,'0'-18,"0"0,17 18,-17-35,18 35,17 0,18 35,-53-17,18 0,-18 35,0-18,0-18,0 1,0 17,0-17,-36 17,19-35,17-17,0-1,17-17,1 17,17-17,-17 17,-18 1,35 17,-35-18,0-17,-17 35,17 17,-18-17,18 53,-18-18,18-17,0 17,0 1,0-1,18-35,-18 35,35-35,0 0,-17 0,0 0</inkml:trace>
  <inkml:trace contextRef="#ctx0" brushRef="#br0" timeOffset="2.73399E6">24836 10989</inkml:trace>
  <inkml:trace contextRef="#ctx0" brushRef="#br0" timeOffset="2.7353E6">21696 12153,'0'-17,"0"-19,35 36,-17 0,17 0,-17 0,-1 18,-17 35,36 0,-36 17,0-17,0-17,0-1,-53 0,53-17,-18-18,18 17,-18-17,18-17,0-1,18-17,17 0,-17-1,17-17,-17-17,17 17,0 0,-17 18,-18-1,0 19,-18 52,18 0,-35 1,35 16,-35 1,35-17,0-1,0 0,0-17,0 17,18-35,-1 35,18-35,-17 36,0-36,17 0,-17 0,-1 0,1 0,17-18</inkml:trace>
  <inkml:trace contextRef="#ctx0" brushRef="#br0" timeOffset="2.73555E6">22278 12224,'0'-18,"18"18,-1 0,18-35,-17 35,0 0,17 0,0 0</inkml:trace>
  <inkml:trace contextRef="#ctx0" brushRef="#br0" timeOffset="2.73574E6">22384 12330,'0'17,"17"-17,19 0,-19 0,19 0,-19 0,19 0,-19-17,-17-19</inkml:trace>
  <inkml:trace contextRef="#ctx0" brushRef="#br0" timeOffset="2.73703E6">22913 11977,'0'-35,"-18"35,1 0,17 17,-36-17,36 35,-35-35,35 18,-35-18,35 18,0-36,0 0,0-17,0 18,0-1,0 36,0 17,0 18,17-18,-17 0,0 1,18-1,-18 0,0 0,0-17,0-36,0-17,0 0,0-18,0 18,0-1,0 19,0-1,0-17,0 0,35 35,-35-18,18 18,-18 18,0-1,35 18,-35-17,36 0,-1 35,-18-36,19-17,-19 0,19-17,-36-19,35 19,-35-1,18-17,-18 17,0 1,17 17,-17-18,36 18,-19 18,-17-1,0 1,0 17,0 0,18-17,-18 0,0 17,0-17,0-1,0 18,35 1,-35-19</inkml:trace>
  <inkml:trace contextRef="#ctx0" brushRef="#br0" timeOffset="2.73741E6">23372 12153,'0'18,"0"-1,0 19,0-19,35 1,-35 17,17-17,19-18,-1 0,0 0,-17-18,17-17,-35 0,18-1,-18 1,0 0,0 0,-35 17,17 18,18-18,-35 18,17 0,-17 0,17 36</inkml:trace>
  <inkml:trace contextRef="#ctx0" brushRef="#br0" timeOffset="2.7379E6">22807 12577,'53'0,"35"0,71-36,0 1,17 0,-17-1,17 36,-17-35,-18 35,-35 0,-36-35,-34 35,-54 0</inkml:trace>
  <inkml:trace contextRef="#ctx0" brushRef="#br0" timeOffset="2.7388E6">23477 12753,'-35'0,"-18"18,18 17,0-18,-1 19,-17-19,36 19,17-1,-18-35,18 35,18 1,17-36,-17 0,-1 0,19-18,-19 18,1 0,-18-18,18 18,-54 0,19 0,-1 0,-17 36,-1-19,19 18,17-17,-53 17,35 1,18-1,0 0,36-35,-1 18,-18-18,19 0,-1 0,18 0,-18 0,-17 0,-1 0,-17-53</inkml:trace>
  <inkml:trace contextRef="#ctx0" brushRef="#br0" timeOffset="2.73964E6">23707 12859,'0'35,"0"-17,0 35,0-18,0 0,0 0,0 1,0-19,0 19,0-19,0-52,0-18,0 18,0-18,0 0,0 0,0 0,0 0,0 36,0-19,17 36,19-17,-19 17,19 0,-1 0,-35 17</inkml:trace>
  <inkml:trace contextRef="#ctx0" brushRef="#br0" timeOffset="2.73988E6">23777 12982,'18'0,"0"0,-1 0,18 0,-17 0,17 0</inkml:trace>
  <inkml:trace contextRef="#ctx0" brushRef="#br0" timeOffset="2.74014E6">24024 12965,'18'0,"-1"17,36 36,-35-53,-18 35,35-35,-35 18,18-18,-18 18</inkml:trace>
  <inkml:trace contextRef="#ctx0" brushRef="#br0" timeOffset="2.74038E6">24236 12965,'0'17,"0"1,0 17,0 18,-35 0,35 0,-18-18,18 0,-35-17,35 17,-18-17,18 17</inkml:trace>
  <inkml:trace contextRef="#ctx0" brushRef="#br0" timeOffset="2.74146E6">22719 12012,'0'18,"-18"-18,18 35,-35 0,35 1,0-1,0 0,0 0,0 1,0-19,53-17,-35 0,-1 0,-17 18,0 35,-17-53,17 35,-36-35,36 35,0-17,0 0,36-18,16 0,19 0,35-18,17 18,-52-18</inkml:trace>
  <inkml:trace contextRef="#ctx0" brushRef="#br0" timeOffset="2.74376E6">18697 13141</inkml:trace>
  <inkml:trace contextRef="#ctx0" brushRef="#br0" timeOffset="2.74857E6">23266 11483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7:28:32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16598 3581,'0'-18,"-17"18,-19 35,36 1,-17-36,17 35,-18-35,18 18,-18-18,18 35,-35-35,35 17,18-17,-18-52,17 52,-17-36,18 36,-18-17,18 17,-18-18,35 18,-35-18,18 18,-18 18,0 0,0-1,0 1,17 17,-17-17,35 17,-35 0,18-35,-18 18,0 0,18-18,-54 0,19 0,-36 0,35-36,1 36,-19 0,19 0,52 0,-17-17,-18-1</inkml:trace>
  <inkml:trace contextRef="#ctx0" brushRef="#br0" timeOffset="2103.3192">16510 3669,'-35'0,"35"53,-36-53,36 17,-17-17,17 18,-18-18,18 18,-17-18,17 35,35-35,-18 0,19 0,-1 0,0 0,-17 18,-18-1,35-17</inkml:trace>
  <inkml:trace contextRef="#ctx0" brushRef="#br0" timeOffset="20633.3924">15046 1252,'0'0,"35"18,-35 17,18-35,-18 36,35-1,-17-35,-1-18,-17 1,36-1,-36-17,17-1,-17 19,36-19,-36 19,17 17</inkml:trace>
  <inkml:trace contextRef="#ctx0" brushRef="#br0" timeOffset="20836.5356">15346 1182</inkml:trace>
  <inkml:trace contextRef="#ctx0" brushRef="#br0" timeOffset="26048.7498">14852 4780,'0'-17,"35"34,-35 18,0-17,18-18,-18 18,0 17,18-35,-18 53,0-18,0-17,0-1,0 1,35 17,-35-17,0 0,0 17,0 0,0-17,0-1,0 36,0-35,0 17,0-17,-18-18,18-18</inkml:trace>
  <inkml:trace contextRef="#ctx0" brushRef="#br0" timeOffset="27047.9025">15258 4798,'0'0,"-18"0,0 0,18 17,0 19,0-19,0 1,0 17,0-17,18 17,35 0,-18 1,0-36,-35 17,18-17,17 0,-35-35,0 0,0 17,0-17,0 0,0-1,0 1,-17 0,17 17,-18 18,18-35,-18 35,-34 0,34 0,0 0,18 35,-35 0,35 1,0-19,0 1,18 17,-1-35,19 0,-1 0,0 0,0-35,-35 17</inkml:trace>
  <inkml:trace contextRef="#ctx0" brushRef="#br0" timeOffset="27270.2976">15505 4833,'0'-18</inkml:trace>
  <inkml:trace contextRef="#ctx0" brushRef="#br0" timeOffset="38087.5755">17868 1005,'0'36,"0"-19,0 19,0-19,0 1,0 17,0 0</inkml:trace>
  <inkml:trace contextRef="#ctx0" brushRef="#br0" timeOffset="38470.1915">17903 1288,'0'17,"0"1,0 17,0-17,0-1</inkml:trace>
  <inkml:trace contextRef="#ctx0" brushRef="#br0" timeOffset="38776.698">17921 1552,'0'18,"0"17,0-17</inkml:trace>
  <inkml:trace contextRef="#ctx0" brushRef="#br0" timeOffset="39025.4101">17921 1799,'0'18,"0"17,0-17,-35 17,35-17</inkml:trace>
  <inkml:trace contextRef="#ctx0" brushRef="#br0" timeOffset="39240.9101">17886 1993,'0'18,"17"17,-17-17,0-1</inkml:trace>
  <inkml:trace contextRef="#ctx0" brushRef="#br0" timeOffset="39796.7883">17833 1411,'18'0,"-18"18,17-18,-17 35,18-35,-18 18,35-18</inkml:trace>
  <inkml:trace contextRef="#ctx0" brushRef="#br0" timeOffset="40126.9023">18062 1341,'-17'52,"17"-34,0 17,0-17,-18-18,18 35,0-17</inkml:trace>
  <inkml:trace contextRef="#ctx0" brushRef="#br0" timeOffset="40345.1099">18080 1411</inkml:trace>
  <inkml:trace contextRef="#ctx0" brushRef="#br0" timeOffset="41485.6444">17780 1341,'18'17,"17"1,-17-18,17 35,-18-35,-17 18,36-18,-36 17,35-17,-35 36,35-36,-35 17,18 1,0-18,17 0,-35-18,0-17,0 0,-18 35,18-36,0 19,0-1</inkml:trace>
  <inkml:trace contextRef="#ctx0" brushRef="#br0" timeOffset="43315.7774">16933 1976,'-35'0,"17"0,1 0,34 0,19 0,-19 0,1 0,0 0,17 0,-17 0,-1 0,18 0,-17 0</inkml:trace>
  <inkml:trace contextRef="#ctx0" brushRef="#br0" timeOffset="44148.6064">17163 1976,'17'0,"-17"17,18-17,17 0,-17 0,-1 0,-17 18,18-18,17 0,1 0,-19 35,1-35,17 0,-17 0,0 18,17-18,-18 0,1 0,-18 35,35-35,-17 0,-18-18,-18 18</inkml:trace>
  <inkml:trace contextRef="#ctx0" brushRef="#br0" timeOffset="44672.8815">17427 2011,'0'0,"-35"0,53 0,-1 0,1 0,0 0,34 0,-34 0,-18 17,0 1,0 0,-18-18,18 35,-35-35,35 18,-17-18,-1 17,18-34</inkml:trace>
  <inkml:trace contextRef="#ctx0" brushRef="#br0" timeOffset="45450.5515">17463 1905,'0'-18,"17"18,-17 18,18-18,-18 35,17-17,19 17,-36 0,17-35,-17 36,18-36,-18 17,-35-17,17 18,-35-18,36 35,-1-35,-17 0,35 18,-36-18</inkml:trace>
  <inkml:trace contextRef="#ctx0" brushRef="#br0" timeOffset="46090.5467">16933 2046,'18'0,"0"0,17 0,0 0,0 0,1-18,-1 18,-17-17</inkml:trace>
  <inkml:trace contextRef="#ctx0" brushRef="#br0" timeOffset="47191.462">17798 758,'0'-17,"35"17,-35 17</inkml:trace>
  <inkml:trace contextRef="#ctx0" brushRef="#br0" timeOffset="48348.8986">17939 811,'0'18,"0"17,-18-35,18 36,0-1,0-17,0-1,0 18,0-17,0 0,0 17,0-17,0-1,0 1,18 17,-18-17,0-1,0 19,0-19,0 1,35-18,-35 35,0-17,0 0,0-1,18-17,-18 35,0-17,0 0,0 17,0 0,17-35,-17 18,0 0,0-1,0 19,0-19,0 1,0 17,0 0,0-17,0 0,0 17,0-17,0-1,36-17,-19-53,-17 18</inkml:trace>
  <inkml:trace contextRef="#ctx0" brushRef="#br0" timeOffset="50709.3933">19403 1111,'17'0,"19"0,-19 0,19 0,-19 36,1-1,17-18,0 19,1-1,17 0,-18 18,0-18,18 1,-18 17,1-36,-1 19,18-1,-18-17,0 17,1-18,-19 19,19-19,-19 19,1-36,17 35,-17-35,-18 35,35-35,-35 35,35-35,-35 53,53-17,-17-1,-19-17,18-18</inkml:trace>
  <inkml:trace contextRef="#ctx0" brushRef="#br0" timeOffset="51130.5631">20091 1799,'0'35,"35"-35,-17 0,17 0,0 0,0 0,-17 0,17 0,-17 0,0 0,-18-17,35 17,-35-18</inkml:trace>
  <inkml:trace contextRef="#ctx0" brushRef="#br0" timeOffset="51414.4662">20391 1658,'-18'18,"18"-1,0 1,0 17,0-17,0 17,0-17,0 17,0-17,0-1</inkml:trace>
  <inkml:trace contextRef="#ctx0" brushRef="#br0" timeOffset="52997.2595">20567 1041,'0'-36,"0"19,-18-1,18-17,0 17,0 1,0 70,0-36,0 18,0 18,0-17,0-1,0 0,0-17,0 17,0-17,18-1,-18 19,0-19,0 1,0 0,0 17,0-18,0 1,0 17,0 1,0-19,0 1,0 17,0 1,0-19,0 18,0 1,0-1,0 0,0 1,0-1,0 0,0-17,0 17,35-35,-35 18,0-1,0 1,18-18,-18-18,0 1,0-1</inkml:trace>
  <inkml:trace contextRef="#ctx0" brushRef="#br0" timeOffset="53589.4913">20426 1376,'0'0,"35"0,0 0,-17 0,0 0,35 0,-18 0,0 0,-17 0</inkml:trace>
  <inkml:trace contextRef="#ctx0" brushRef="#br0" timeOffset="53866.8963">20743 1217,'-17'0,"17"18,0 17,-18-17,18-1,0 19,-18-19,18 18</inkml:trace>
  <inkml:trace contextRef="#ctx0" brushRef="#br0" timeOffset="54076.9202">20708 1323</inkml:trace>
  <inkml:trace contextRef="#ctx0" brushRef="#br0" timeOffset="56100.5611">19438 2152,'-18'0,"36"0,17-35,18 35,-17 0,-19 0,18 0,1 0,-1-18,-17 18,17 0,-17 0,34-35,-16 35,-19 0,1 0,35-18,-18 18,1 0,-1 0,-18 0,1 0,17 0,-17 0,0 0,17 0,-17 0,-1 0,18-18,-17 18,17 0,1 0,-1-35,-17 35,-1 0,1 0,17 0,-17 0</inkml:trace>
  <inkml:trace contextRef="#ctx0" brushRef="#br0" timeOffset="56806.48">19950 1923,'17'0,"1"0,0 0,-1 0,18 35,-17-35,17 18,-35 17,36-18,-36 1,-18 35,-17-18,-1 1,-16-1,34-35,18 18,18-36</inkml:trace>
  <inkml:trace contextRef="#ctx0" brushRef="#br0" timeOffset="76307.5517">14429 5556,'-36'0,"19"0,-1 0,-17 0,17 0,1 0,17 18,0 17,-36-17,36-1,0 19,0-19,0 1,0 0,0 17,0-17,0-1,0 18,0-17,18-18,-18 18,0-1,18-17,-18 36,17-19,-17 1,35-18,-35 35,18-35,0 0,-18 18,35-18,-17 18,-1 17,19-35,-36 17,17-17,1 0,-1 0,19 0,-19 0,1 0,17 0,-17 0,0 0,-1 0,18 0,-17-35,-18 18</inkml:trace>
  <inkml:trace contextRef="#ctx0" brushRef="#br0" timeOffset="86416.7105">10160 6033,'35'0,"18"-18,0 18,0 0,18-18,-18 18,-1 0,1 0,0 0,0 0,-18 0,-17 0,17 0</inkml:trace>
  <inkml:trace contextRef="#ctx0" brushRef="#br0" timeOffset="86903.5813">10301 6033,'0'0,"18"0,-1 0,19 0,17 0,0 0,-1 0,1-18,0 18,0 0,0-35,0 35,-35 0,-1 0</inkml:trace>
  <inkml:trace contextRef="#ctx0" brushRef="#br0" timeOffset="105308.3191">18115 6033,'0'-18,"18"18,-18 35,35-17,-35-1,0 19,18-19,-18 1,35 35,-35-35,18-18,-1 0,19 0,-1-36,35-17,-34-17,34 17,-17-18,0 18,-18 18,-17 0</inkml:trace>
  <inkml:trace contextRef="#ctx0" brushRef="#br0" timeOffset="105742.5844">18503 5768,'0'0,"0"18,0-1,0 18,0-17,0 17,0-17,18 17,17-17,-17-18,35 0,-18 0,0-18,18-17,0 0,0-1,-18 19,1 17,-19-35,-17 52</inkml:trace>
  <inkml:trace contextRef="#ctx0" brushRef="#br0" timeOffset="105908.5341">18909 5891</inkml:trace>
  <inkml:trace contextRef="#ctx0" brushRef="#br0" timeOffset="114900.8551">5838 7691,'0'-36,"36"36,-1 0,-17 0,17 0,0 0,18 0,-18 0,18 0,-35 0,17 0,1 0,-1 0,18 0,-36 0,1 0,0 0,17 0,-17 0,-1 0,18 0,-17 0,-18 18,18-18,-1 0,19 0,-19 0,1 0,0 0,17 0,-17 0,-1 0</inkml:trace>
  <inkml:trace contextRef="#ctx0" brushRef="#br0" timeOffset="118688.9677">7743 7673,'18'0,"-18"35,18-35,17 0,-17 0,17 0,-17 0,-1 0,1 0,35 0,0 0,-18 0,0 0,18 0,-35 0,35 0,-18 0,-17 0,-18 18,35-18,-17 0,17 0,-18 0,19 0,-19 0,1 0,17 0,1 0,-19 0</inkml:trace>
  <inkml:trace contextRef="#ctx0" brushRef="#br0" timeOffset="126428.3217">10107 8484</inkml:trace>
  <inkml:trace contextRef="#ctx0" brushRef="#br0" timeOffset="126744.3862">10072 8484</inkml:trace>
  <inkml:trace contextRef="#ctx0" brushRef="#br0" timeOffset="128708.5722">10089 8449,'18'0,"0"0,17 0,-17 0,-1 0,1 0,17 0,-35 18,18-18,-1 0,1 0,17 0,-17 0,0 0,17 0,-17 0,-1 0,1 0,17 0,-17 0,-1 0,19 0,-1 0,0 0,-17 0,0 0,17 0,-18 0,1 0,0 0,17 0,-17 0,-1 0,19 0,-19 0,1 0,-1 0,19 0,-19 0,1 0,17 0,18 0,-35 0,0 0,17 17,-18-17,1 0,35 0,0 0,-35 0,17 0,0 0,0 0,1 0,-19 0,19 0,-19 0,1 0,-1 0,36 0,-17 0,-1-17,0 17,-17 0,17 0,-17 0,-1 0,19 0,-19 0,1 0,0 0</inkml:trace>
  <inkml:trace contextRef="#ctx0" brushRef="#br0" timeOffset="129639.6042">10336 8378,'0'-17,"0"-1,18 18,-18-35,-18 70,-35-17,1 17,-19 0,18-35,0 36,36-36,-1 17,-17-17,35 36,17-36,1 0,0 17,17-17,-18 0,19 0,-1 0,0 0,1 18,-1-18,0 0,-35 35,18-35,-1 0</inkml:trace>
  <inkml:trace contextRef="#ctx0" brushRef="#br0" timeOffset="134221.4551">11871 8502,'0'18,"0"-1,0 19,0-19,0 1,0 17,0-17,0-1,0 1,0 17,0-17,0 0,0 17,0-18,0 1,0 0,0 17,0-17,0-1,0 19,0-19,0 1,0-1,0 19,0-1,0-17,0-1,0 19,0-19,0 1,0 0,0 17,0-18,0 1,0 17,-35-17,35 0,0 17,0-17,0-1,0 1,0 17,0-17,0-1,0 19,0-19,0 1,0 0,0 17,0-18,0 1,0 0,0 17,0-17,0-1,0 19,0-19,0 19,0-1,0 0,0 0,0-17,0 0,0-1,0 19,0-1,0-18,0 1,0 17,0-17,0 0,0 17</inkml:trace>
  <inkml:trace contextRef="#ctx0" brushRef="#br0" timeOffset="134567.0123">11712 10089,'18'0,"17"0,0 0,1 0,-19 0,1 0,0 0</inkml:trace>
  <inkml:trace contextRef="#ctx0" brushRef="#br0" timeOffset="134859.4477">11942 10054,'17'0,"-17"-17,-17 34,-19 1,19 17,17-17,-36-18,36 35</inkml:trace>
  <inkml:trace contextRef="#ctx0" brushRef="#br0" timeOffset="135040.7946">11977 10019,'0'-18</inkml:trace>
  <inkml:trace contextRef="#ctx0" brushRef="#br0" timeOffset="137716.9116">10830 7849,'-35'0,"-18"0,35 18,-17-18,18 53,-1-53,18 18,-35-18,35 17,35 18,-17-35,17 0,0 0,0 0,1 0,-1 0,-17 0,-36 0,-17 0,17 36,0-36,-17 35,17 0,18-17,0 17,18-17,17-18,1 35,-19-35,1 0,0 0,17 0,-18 0,19 0,-19 0,-17-35</inkml:trace>
  <inkml:trace contextRef="#ctx0" brushRef="#br0" timeOffset="138197.3369">11060 7938,'0'17,"0"1,35 17,-35-17,0-1,18 19,-18-1,0-53,0 1,-18-36,18 17,-18-16,18-1,0 17,0 19,0-19,0 19,36 17,-36-18,52 18,1 0,-35 0,17 0,-17 0</inkml:trace>
  <inkml:trace contextRef="#ctx0" brushRef="#br0" timeOffset="138430.3174">11183 7955,'18'0,"-18"-35,35 35,-17 0,-1 0</inkml:trace>
  <inkml:trace contextRef="#ctx0" brushRef="#br0" timeOffset="139007.3425">11342 7955,'-35'0,"70"-17,0 17,0 0,1 17,-1 18,-35 1,0-1,-18-35,18-35,0-1,18 1,0 0,17 0,-18-1,19 1,-54 35,18 18,-18-18,18 35,0-17,0 17,18-35,17 18,-17-18,0 0,17 0,0 0,-17 0</inkml:trace>
  <inkml:trace contextRef="#ctx0" brushRef="#br0" timeOffset="139209.1468">11800 7867</inkml:trace>
  <inkml:trace contextRef="#ctx0" brushRef="#br0" timeOffset="140236.4437">12383 9119,'-53'0,"35"0,0 18,-17 17,35-17,-35 17,35 0,0-17,0 0,0 17,17-35,36 0,-17 0,-19 0,-17-18,0 36,-35-18,35 53,-71-18,54 0,-19 1,36-19,-17 1,17 35,0-35,17-18,1 17,17-17,-17 0,17 0,1 0,-1 0,-17 0</inkml:trace>
  <inkml:trace contextRef="#ctx0" brushRef="#br0" timeOffset="140746.9055">12647 9331,'0'-18,"0"36,0 17,0 18,0-18,0 1,0-1,0 0,0-17,0 17,0-52,0-19,0 1,0-18,0 0,0 0,0-17,0-1,0 18,0 18,0 17,18-17,17 35,-17 0,-1 0,1 0,-18 18,35-18</inkml:trace>
  <inkml:trace contextRef="#ctx0" brushRef="#br0" timeOffset="140972.4072">12647 9402,'18'0,"-1"0,19 0,-1 0</inkml:trace>
  <inkml:trace contextRef="#ctx0" brushRef="#br0" timeOffset="141241.1728">12771 9490,'17'0,"-17"35,35-35,-35 35,36-35,-36 18,35-18,-35 18,18-18</inkml:trace>
  <inkml:trace contextRef="#ctx0" brushRef="#br0" timeOffset="141505.3122">12965 9419,'0'18,"0"17,-18 18,18 0,-53 17,18-17,35 0,-36-17,36 17,0-36,-17 1,17 17</inkml:trace>
  <inkml:trace contextRef="#ctx0" brushRef="#br0" timeOffset="146216.1663">11906 8449,'-17'0,"-1"0,0 0,1 0,-19 0,19 0,17 35,-35-35,17 0,18 18,-35-18,17 0,18 18,-18-18,-17 0,35 35,-18-35,1 18,-19-18,36 17,-17-17,17 35,-18-17,-17 0,17-18,18 35,-17-35,-19 18,19-18,17 17,-18-17,18 36,-18-36,18 17,-35-17,35 18,-17-18,17 35,-18-17,-17-1,17 19,-35-19,35-17,18 36,-17-36,17 17,-18-17,-17 18,17 35,-35-18,18 0,17-35,18 36,-17-36,17 35,-36-35,36 18,-17-18,17 17,-18-17,18 18,-35-18,35 53,-53-53,35 35,1-35,17 18,-36-18,36 17,-17-17,17 36,-18-36,18 17,-35-17,35 35,-35-35,35 18,-36-18,19 35,-1-35,18 18,-35-18,17 18,1-18,17 35,-53-35,35 18,0-18,18 17,-35-17,35 35,-18-35,18 18,-17 0,-36 17,35-17,1 17,17-17,-36-18,36 35,-17-35,17 35,-36-35,36 35,0-70,0-18,0 36,0-19,18-17,-18 18,0 0,0 0,18 17,-18 0,17-17,-17 53,0 35,0-1,-35 1,35 18,-18-18,18 0,-53 0,53-36,-17 1,17 0,35-18,0 0,1-18,-19 18,19 0,16-35,1 35,-17 0,-1 0,-17 0,17 0,0 0,-52 0,17-18,-18 18,18-35,-18 35,18-35,-35-1,35 19,-18-19,18 19,-35-1,35-17,-18 17,1 0,17-17,-36 35,36 18</inkml:trace>
  <inkml:trace contextRef="#ctx0" brushRef="#br0" timeOffset="147518.5686">10301 10319,'0'0,"0"-18,18 36,-18 17,35-17,-35 17,35 18,-35-18,53-17,-53-1,36 19,-19-1,-17-17</inkml:trace>
  <inkml:trace contextRef="#ctx0" brushRef="#br0" timeOffset="148170.8112">10389 10372,'0'0,"-17"0,17-36,-36 36,36-17,0-1,0-17,0 0,18 35,-18-36,53 36,-53-17,53 17,-35 0,-1 0,-17 17,35 1,-35 17,0-17,18-1,-18 19,0-19,0 1,0 17,0-17,-53 0,36 17,-19-17,1-18,53 0,17 0,0-36,18 36,-35 0,17 0,-17 0,-1 0,36 18,-18-18,1 0,-1 18,-17-18,17 0,-17 0</inkml:trace>
  <inkml:trace contextRef="#ctx0" brushRef="#br0" timeOffset="149965.6868">10971 8520,'0'35,"0"18,0-36,0 1,-35 17,35 1,0-1,0 0,0 0,0 1,0-1,0-17,0-1,18 19,-18-1,17-35,-17 17,0 1,18-18</inkml:trace>
  <inkml:trace contextRef="#ctx0" brushRef="#br0" timeOffset="150939.3514">10513 8696,'0'0,"0"18,0 17,0 18,0-18,0-17,0 17,0-17,0 17,0-17,0-1,17-17,-17 35,36-35,-36 36,17-36,1 0,17-36,-35-16,0 34,18-17,-18-1,0 1,0 0,0-18,0 35,0 1,0-1,0-17,-18 35,-35 0,36 0,17 17,-36-17,36 53,-17-35,17 17,0-17,0 17,0-17,35-1,-17-17,17 0,-17 0,17 0,-35-17,18-19,-18 19</inkml:trace>
  <inkml:trace contextRef="#ctx0" brushRef="#br0" timeOffset="151134.2379">10724 8767</inkml:trace>
  <inkml:trace contextRef="#ctx0" brushRef="#br0" timeOffset="157282.9378">9031 11553,'18'0,"-1"0,19 0,-1 0,0 0,18 0,-35 0,-1 0,1 0,17 0,-17 0,0 0,17 0,-17 0,-1 0,1 0,-18-17,35 17,-17 0,-1 0,1 0,35 0,-35 0,17-35,-18 35,19 0,-19 0,1 0,17 0,1 0,-1 0,-17-18,17 18,-18 0,1 0,0 0,17 0,-35-18,18 18,-1 0,1 0,17 0,-17 0,17-35,0 35,-17 0,0 0,-1 0,-17-18,36 18</inkml:trace>
  <inkml:trace contextRef="#ctx0" brushRef="#br0" timeOffset="172689.1214">3775 3581,'0'17,"17"-17,1 0,35 0,-18 0,-17 0,17 36,0-36,-17 0,0 0,-1 0,19 0,-36 17,35-17,-17 0,-1 0,18 0,-17 0,0 0,17 0,-35 18,35-18,-17 0,17 0,18 0,-35 0,17 0,-17 0,-1 0,1 0,17 0,-17 0,-1 0,19 0,-19 0,19 0,-1 0,0 0,1 0,-1 0,18 0,-36 0,1 0,0 0,17 0,-17 0,-1 0,18 0,1 0,-19 0,19 0,-19 0,19 0,-19 0,1 0,17 0,-17 0,-1 0,1 0,17 0,1 0,-36-18,17 18,1 0,17 0,0 0,1 0,-19 0,1 0,17 0,1 0,-19 0,1 0,35 0,-36 0,1 0,0 0,17 0,-17 0,-1 0,18 0,-17 0,0 0,-1 0,19 0,-19 0,1 0,0 0,17 0,-17 0,17 0,0-35,18 35,0 0,0 0,-18 0,0 0,1 0,-1 0,0 0,0 0,1 0,-1 0,-17 0,-1 0,19 0,-19 0,1 0,0 0,17 0,-18 0,1 0,17 0,1 0,-19 0,1 0,17 0,0 0,-17 0,17 0,-17 0,35 0,-18 0,-17 0,-1 0,1 0,35 0,-35 0,-1 0,1 0,35 18,-35-18,-1 0,18 0,-17 0,0 0,-1 0,19 0,-19 17,1-17,17 0,-17 0,-1 0,19 0,-1 0,-17 0,-1 0,19 0,-1 0,0 0,0 0,1 0,-1 0,0 0,1 0,16 0,-34 0,0 0,17 36,-17-36,-1 0,1 0,17 0,-17 0,-1 0,1 0,35 0,-35 0,-1 0,19 17,-1-17,0 0,0 0,1 0,-1 0,18 0,-18 0,0 0,18 0,-17 0,-1 0,0 0,0 0,1 0,-1 0,18 0,-18 0,0 0,1 0,-1 0,0 0,1 0,17 0,-18 0,-18 0,1 0,17 0,-17 0,0 0,-1 0,19 0,-19 0,1 0,-1 0,19 0,-19 0,1 0,17 0,-17 0,0 0,-1 0,36 0,-18 0,1 0,-19 0,1 0,17 0,-17 0,0 0,17 0,0 0,-17 0,17 0,0-35,-17 35,17 0,-17 0,17 0,0 0,1-18,-1 18,0 0,0 0,18 0,-17 0,-1 0,0 0,1 0,-19 0,18 0,-17 0,0 0,17-35,-17 35,-1 0,1 0,35 0,-18 0,0-18,18 18,-17 0,-1 0,0 0,18-35,-18 35,1 0,-1 0,0-18,0 18,18 0,-17 0,-1 0,0 0,-17-35,17 35,-17 0,-1 0,1 0,35 0,-35 0,17 0,-18 0,19 0,-19 0</inkml:trace>
  <inkml:trace contextRef="#ctx0" brushRef="#br0" timeOffset="174346.8974">3404 4092,'18'0,"17"0,-17 0,17 0,18 0,18 0,-1 0,-17 0,0 0,-18 0,1 0,-1 0,-18 0</inkml:trace>
  <inkml:trace contextRef="#ctx0" brushRef="#br0" timeOffset="174549.2602">4039 4092</inkml:trace>
  <inkml:trace contextRef="#ctx0" brushRef="#br0" timeOffset="190029.5969">14005 5009,'0'-17,"0"-1,0-17,-35 35,17 0,18-18,-17 18,-19 0,19 0,-1 18,-17-18,35 18,-35-18,-1 35,1 0,0-17,17 17,18-17,-17-18,17 17,0 1,0 17,0 18,-36-53,36 35,0-17,0 0,0 17,0-17,0-1,0 1,0 35,0-18,18-17,-18-1,18 19,-18-19,35-17,-35 18,17 17,-17-17,18-18,-18 17,0 19,35-36,-35 17,18-17,0 18,17-18,0 0,-35 35,35-35,1 0,-1 0,-17 0,-18 18,35-18,-17 0,17 0,0 0,0-18,1 18,-36-17,35 17,-17-18,17-17,-35 17,18 18,-18-18,17-17,-17-18,35 53,-35-35,0 17,18 18,-18-17,0-19,0 19,0-1,18-17,-18 17,0 1,0-1,0-17,0 17,0 0,0 1,0-19,0 19,0-1,-18-17,18 17,-35 18,35-17,-18 17,1-36,-19 19,1 17,35-36,-18 36,1-17,-36 17,53-18,-36 18,19 0,-1 0,-17 0,-18 35,0-35</inkml:trace>
  <inkml:trace contextRef="#ctx0" brushRef="#br0" timeOffset="264528.9266">8802 12488,'-18'0,"36"0,-1 0,19 0,17 0,0 0,-1 0,19-17,-18 17,0 0,-18 0,0-18,-17 18,17 0,-17 0</inkml:trace>
  <inkml:trace contextRef="#ctx0" brushRef="#br0" timeOffset="265129.3719">8908 12471,'-18'0,"53"0,1 0,-1 0,18 0,0 0,0-36,0 36,-18-17,0 17,-17 0,17 0,-17 0</inkml:trace>
  <inkml:trace contextRef="#ctx0" brushRef="#br0" timeOffset="284942.369">8872 12453,'18'0,"0"0,-1 0,19 0,16 0,-16 0,-1-35,0 35,-17 0,17 0,-17 0,0 0</inkml:trace>
  <inkml:trace contextRef="#ctx0" brushRef="#br0" timeOffset="298689.6771">7285 12524,'-18'0,"54"0,16 0,-16 0,-1 0,18 0,-18 0,0 0,1 0,-19 0,19 0,-19 0,1 0,17-36,-17 36,-1 0,1 0,17 0,-17 0,0 0,17 0,-17 0,-1 0,1 0,17 0,-17 0,-1 0,19 0,-19 0,1 0,0 0,17 0,-17 0,-1 0,18 0,-17 0,0 0,17 0,-17 0,17 0,-17 0,-1 0,18 0</inkml:trace>
  <inkml:trace contextRef="#ctx0" brushRef="#br0" timeOffset="327466.9282">19826 3140,'-18'0,"1"0,-18 0,35 17,-18 36,18-17,0-1,0 18,0-18,0 0,0 1,0-19,0 19,18-36,-18 17,35-17,-18 0,19 0,-19 0,1-17,17 17,-35-53,36 35,-36 0,17-35,-17 18,0 0,0 0,0-1,-35 1,17 17,1 18,-19 0,19-35,-1 35,-17 0,35 18,0-1</inkml:trace>
  <inkml:trace contextRef="#ctx0" brushRef="#br0" timeOffset="328285.5586">20285 3122,'0'18,"0"-1,0 19,0 17,0-18,0 0,0 0,17-17,-17 17,0 1,0-54,0-17,0 17,-35 0,35-35,0 18,0 0,0 17,0 1,0-19,0 19,35 17,1 0,-19 0,1 0,17 0,-35 35,35-17,-35-1,0 36,0-35,36-18,-19 0,19 0,-36 17,17 19,-17-19,0 19,0-1,0 0,0-17,-17 0,-36 17,35-35,-17 0,17 0,-17 0,17 0</inkml:trace>
  <inkml:trace contextRef="#ctx0" brushRef="#br0" timeOffset="328569.5026">20655 3281,'18'0,"17"0,18 0,-18-18,-17 18,0 0,17 0,-18 0,1 0</inkml:trace>
  <inkml:trace contextRef="#ctx0" brushRef="#br0" timeOffset="328756.943">20796 3440,'18'0,"17"0,-17 0,-1 0,1 0,35 0</inkml:trace>
  <inkml:trace contextRef="#ctx0" brushRef="#br0" timeOffset="330182.601">21290 3246,'-17'0,"17"-36,0 19,35-1,-18 18,1 0,0 0,35 0,-53 18,0 17,0 0,0 0,-36 1,19-1,17-17,-36-18,36 35,18-35,17 0,-17 0,0 0,17 0,-35 18,35-1,-35 19,0-1,0 18,0-18,0-17,-17 17,-36 0,17-17,1-18,17 0,18-18,0 1,0-19</inkml:trace>
  <inkml:trace contextRef="#ctx0" brushRef="#br0" timeOffset="330594.9566">21590 2822,'35'-35,"-35"17,18 18,-18-17,18 17,17 0,0 0,-35 17,35 19,-35-19,0 19,0-19,0 1,0-1,0 19,0-19,0 1,-35-18,35 35,-18-35,18 18,18-18,17 0,1 0,17 0,-18-18,0 18,-17 0,17 0</inkml:trace>
  <inkml:trace contextRef="#ctx0" brushRef="#br0" timeOffset="330902.966">22066 3422,'-17'0,"34"0,1 0,0 0,17 0,18 0,-18-35,-17 35,17-36,0 19,-35-19</inkml:trace>
  <inkml:trace contextRef="#ctx0" brushRef="#br0" timeOffset="331179.4761">22207 3228,'0'0,"0"18,0 17,0 0,0 0,0 18,0-17,0-1,0 18,0-36,0 1</inkml:trace>
  <inkml:trace contextRef="#ctx0" brushRef="#br0" timeOffset="331467.105">22454 3122,'0'18,"36"-1,-36 19,0-1,0 0,0 0,17 1,-17-19,36 1,16-18,-16 0,-19-18</inkml:trace>
  <inkml:trace contextRef="#ctx0" brushRef="#br0" timeOffset="331688.7155">22684 3298,'0'-105,"0"210,0-193,0 106,0 35,0-18,0 0,0 1,0-1,0 0,0 1,0-19,0 1</inkml:trace>
  <inkml:trace contextRef="#ctx0" brushRef="#br0" timeOffset="332095.5238">22825 2699,'0'0,"0"-18,35-35,-35 36,18-1,17 18,18 18,-53-1,17 36,-17-18,0 1,0 17,0 0,-17-18,17-18,-35 36,70-53,35-17,-17 17,0 0,0-36,0 36,-18 0,-17-17</inkml:trace>
  <inkml:trace contextRef="#ctx0" brushRef="#br0" timeOffset="333407.0973">20814 3810,'18'0,"17"18,-18 35,-17-1,53-34,-53 0,18 17,0-17,-18-36,0 0,0-35,0 1,0-19,0-35,0 0,0-17,35 17,-35 35,0 1,35 17,-35 0,0 0,35 0,-35 18,0 0,0-1,0 1,0 0,0 0,0 17,18 0,-18-17,0 0,0-1,18 36,-1 0,54-17,0 17,52-53,53 0,36 18,53-1,52-16,-17 16,53 36,-89-53,1 53,-53-35,-36 35,-35 0,-17 0,-36 0,-35 0,-36 0</inkml:trace>
  <inkml:trace contextRef="#ctx0" brushRef="#br0" timeOffset="333587.645">24289 2328</inkml:trace>
  <inkml:trace contextRef="#ctx0" brushRef="#br0" timeOffset="334560.6225">20602 4639,'18'0,"17"0,-17 0,17 0,0 0,1-18,-19 18,1 0</inkml:trace>
  <inkml:trace contextRef="#ctx0" brushRef="#br0" timeOffset="334750.3214">20726 4780,'0'18,"17"-18,19 0,-1-18,0 18,18-35,-18 35,-17 0,-18-18</inkml:trace>
  <inkml:trace contextRef="#ctx0" brushRef="#br0" timeOffset="335747.6581">21784 4339,'0'-35,"0"0,0 17,-53 18,35 0,1 0,-18 18,35 17,-36-17,36 17,0 0,0 0,0 1,0-19,18-17,-18 18,53-18,-18 0,-17 0,-1 0,1 0,17 0,1-35,-36-1,0 19,0-1,0-17,0 17,0 53,0-17,0 17,0-17,0 0,35 17,-35 0,35 0,-35-17,0 17,0-17,0 0,-17 17,-36-17,0 17,0-35,0 18,0-18,0 0,18 0,35-18,17 18</inkml:trace>
  <inkml:trace contextRef="#ctx0" brushRef="#br0" timeOffset="336054.4487">22207 4251,'0'18,"36"17,-36 18,17 17,-17-17,36-17,-36-1,0 0,17-17,-17 17,0 0</inkml:trace>
  <inkml:trace contextRef="#ctx0" brushRef="#br0" timeOffset="336331.8014">22119 4480,'35'0,"1"0,17-17,-18 17,18-18,0 18,0 0,0-35,-36 35,-34 0</inkml:trace>
  <inkml:trace contextRef="#ctx0" brushRef="#br0" timeOffset="336878.2995">22701 4233,'0'36,"0"17,0-1,36 1,-36 0,0-17,0-1,17-18,-17 19,0-1</inkml:trace>
  <inkml:trace contextRef="#ctx0" brushRef="#br0" timeOffset="337306.1593">23089 4269,'0'17,"-17"19,17-1,-36 18,36 0,0 0,0-18,0 18,0-36,0 19,0-19,36-17,-1 0,-17 0,17 0,-35-35,0-18,0 35,0-17,-18 35,1 0,-19 0,19 18,-19 17,36 0</inkml:trace>
  <inkml:trace contextRef="#ctx0" brushRef="#br0" timeOffset="338506.5393">20761 4904,'0'35,"0"18,18-18,-18 0,35 1,0-1,-17-35,-1 35,19-35,-19 0,1 0,17-17,-35-19,0-17,18-17,-18 17,0 0,0-18,0 1,0-1,35 1,-35 17,0 18,0-18,0 17,0 1,0 17,0 1,0-36,0 18,0 17,0 0,35-17,18 35,-17-18,-1 18,0-35,18 35,18-17,17 17,0-36,18 36,0-53,-18 18,35 0,54-1,-18 1,35-18,-18 18,-17 0,-1-1,-52 36,35-52,-70 52,35-36,-53 36,-18 0,-17 0,-1 0,-17-17,18 17</inkml:trace>
  <inkml:trace contextRef="#ctx0" brushRef="#br0" timeOffset="339242.8892">21167 5750,'17'0,"19"0,-1-35,0 35,-35-18</inkml:trace>
  <inkml:trace contextRef="#ctx0" brushRef="#br0" timeOffset="339437.7888">21184 5891,'18'0,"0"0,-1 0,19 0,-1 0,-18-17</inkml:trace>
  <inkml:trace contextRef="#ctx0" brushRef="#br0" timeOffset="339811.3988">21731 5556,'0'0,"0"36,-18-19,18 1,0 17,0-17,0-1,0 1,18-18,-18 53,53-53,-35 18,-1-18,19 17,-19-17,1 35,-18-17,-18 0,-17-18,-18 0,18 35,17-35,0 0,-17 0,18-18</inkml:trace>
  <inkml:trace contextRef="#ctx0" brushRef="#br0" timeOffset="340007.8735">21696 5503,'0'-17,"35"17,0 0,1-36,17 36,17-35,-35 35,-17-17,0 17,-18-36,35 36</inkml:trace>
  <inkml:trace contextRef="#ctx0" brushRef="#br0" timeOffset="340201.1057">22084 5292,'18'0,"17"0,-35-18</inkml:trace>
  <inkml:trace contextRef="#ctx0" brushRef="#br0" timeOffset="346225.4123">22049 5997</inkml:trace>
  <inkml:trace contextRef="#ctx0" brushRef="#br0" timeOffset="354262.6361">5891 12594,'36'0,"-1"0,18 0,-35 0,-1 0,1 0,35 0,-18 0,0 0,1 0,-1 0,-18 0,19-17,-19 17,19 0,-1 0,-35-18,35 18,18 0,-35 0,-1 0,19 0,-1 0,0 0,-17 0,0 0,-18-35,35 35,-18 0,-17-18,36 18,-19 0,1 0,-18 35,-18-35,1 0</inkml:trace>
  <inkml:trace contextRef="#ctx0" brushRef="#br0" timeOffset="364738.2614">17339 2117</inkml:trace>
  <inkml:trace contextRef="#ctx0" brushRef="#br0" timeOffset="366703.446">17427 2028</inkml:trace>
  <inkml:trace contextRef="#ctx0" brushRef="#br0" timeOffset="366980.2025">17427 2028</inkml:trace>
  <inkml:trace contextRef="#ctx0" brushRef="#br0" timeOffset="370896.9713">18133 1323</inkml:trace>
  <inkml:trace contextRef="#ctx0" brushRef="#br0" timeOffset="371976.6501">14270 1623</inkml:trace>
  <inkml:trace contextRef="#ctx0" brushRef="#br0" timeOffset="373123.0071">16933 2064,'0'17</inkml:trace>
  <inkml:trace contextRef="#ctx0" brushRef="#br0" timeOffset="387208.2255">14499 1446,'18'0,"-1"0,19 0,-1 0,-17 0,-1 0,19 0,-19 0,1 0,-1 0,19 0,-19 0,1 0,17 0,-17 0,0 0,17 0,18 0,-18 0,0 0,-17 0,0 0,17 0,-17 0,-18 18,35-18,0 0,0 0,-17 0,17 0,-17 35,17-35,0 0,1 0,-19 0,1 0,17 0,1 0,-36 18,17-18,1 0,17 0,0 0,-17 0,0 0,17 0,-17 0,17 0,-17 0,17 0,-18 0,19 0,-19 0,1 0,35 0,-18 0,-17 0,-1 0,19 0,-19 0,19 0,-1 0,0 0,18-18,-18 18,-17 0,0 0,17 0,-17 0,-1 0,1-17,17 17,-17 0,-1 0,36 0,-17 0,-19-18,1 18,17 0,-17 0,-1 0,1 0,17 0,-17 0,-18-35,35 35,1 0,-1 0,18 0,-18 0,0 0,-35-18,36 18,-19 0,1 0,17 0,-17 0,17 0,0 0,1 0,-1-18,0 18,-17 0,17 0,-17 0,-1 0,19 0,-1 0,0 0,-17-35,0 35,17 0,-18 0,1 0,17 0,-17 0,0 0,-1 0,19 0,-19 0,1 0,-1 0,19 0,-19 0,1 0,17 0,-17 0,0 0,-1 0,18 0</inkml:trace>
  <inkml:trace contextRef="#ctx0" brushRef="#br0" timeOffset="392562.6458">17815 1358</inkml:trace>
  <inkml:trace contextRef="#ctx0" brushRef="#br0" timeOffset="394199.3031">17551 2046,'17'0</inkml:trace>
  <inkml:trace contextRef="#ctx0" brushRef="#br0" timeOffset="400182.9221">18098 1252</inkml:trace>
  <inkml:trace contextRef="#ctx0" brushRef="#br0" timeOffset="400768.6499">17568 1940,'0'18</inkml:trace>
  <inkml:trace contextRef="#ctx0" brushRef="#br0" timeOffset="401232.6408">18062 1270</inkml:trace>
  <inkml:trace contextRef="#ctx0" brushRef="#br0" timeOffset="422143.3944">14235 1958,'0'-18,"-18"18</inkml:trace>
  <inkml:trace contextRef="#ctx0" brushRef="#br0" timeOffset="426386.7279">18062 1270</inkml:trace>
  <inkml:trace contextRef="#ctx0" brushRef="#br0" timeOffset="448363.3324">18186 6403,'-36'0,"19"0,-1 0,-17 0,35 35,-18-35,1 0,17 18,-18-18,-17 0,17 0,-17 17,-1-17,1 0,0 0,17 0,18 36,-17-36,-19 0,36 17,-35-17,35 18,-18-18,18 35,-35-35,35 18,-17-18,17 18,-36-18,19 35,-19 0,19-17,-1 17,18-17,-35-18,35 17,-18-17,18 18,-17 17,17-17,0 0,0 17,0-18,0 1,0 17,0-17,17-18,-17 18,0-1,18-17,-18 36,35-19,-35 1,18 17,-18-17,35-18,-35 17,18-17,-1 36,19-36,-19 35,1-35,17 0,-17 18,17-18,0 0,1 0,16 0,-34 0,0 0,17 0,0 0,36 0,-53 0,-1-36,36 1,-35 17,-1-17,19 35,-36-35,17 35,-17-18,18 18,-18-35,35 0,-35-1,0 19,18 17,-18-36,0 1,17 18,-17-1,0-17,0-1,0 1,0 17,0 1,0-18,0 17,0-17,0-1,-17 36,17-35,-35 35,17-18,-17 18,-1 0,1 0,17 0,18-17</inkml:trace>
  <inkml:trace contextRef="#ctx0" brushRef="#br0" timeOffset="448534.8939">18309 6403</inkml:trace>
  <inkml:trace contextRef="#ctx0" brushRef="#br0" timeOffset="455430.5711">17639 5909,'18'0,"17"0,-35 35,17-35,1 0,17 0,1 0,-19 0,1 0,17 0,0 0,1-17,-1-1,0-17,18-1,-17-34,16 17,1-18,-35 19,17-1,-35 0,36 0,-36-35,35-1,-35-16,0 16,0-16,0 34,0 36,0 17,0-17,-18 35,-17-35,17 35,1 0,-19 0,36 17,-17-17,17 35,0-17,0 0,0 17,-18-35,0 0,-17 0,35-35,-17 35,17-36,0 19,0-18,0 17,35 18,-18 0,1 0,17 18,-17-18,0 0,17 0,-17 0,-18-18,17 0,-17 1,35-36,-35 35,0 0,18 18,0 0,17 0,-17-35</inkml:trace>
  <inkml:trace contextRef="#ctx0" brushRef="#br0" timeOffset="456253.0042">17427 5874,'36'0,"-1"0,0 0,0 0,18 0,18 0,-1 0,-17-18,0 18,0-35,-35 35,-1-18</inkml:trace>
  <inkml:trace contextRef="#ctx0" brushRef="#br0" timeOffset="474248.5338">6844 11730,'0'-18,"-18"18,18-17,-17 17,17-36,-36 36,19 0,-1-17,-17 17,17 0,18-18,-17 18,-19 0,19 0,-1 0,-17 0,-1 0,1 0,0 0,17 0,-17 0,17 0,-17 0,17 0,1 0,-19 0,-16 0,16 0,1 0,17 0,1 0,-19 0,1 18,18-18,-19 0,-17 0,18 0,35 35,-18-35,-17 0,17 0,-17 18,18-18,-1 35,-17-35,-1 18,19-18,17 17,-36-17,19 35,-1-35,18 18,-35 0,35 17,-18-17,18-1,-35 19,35-19,-18-17,18 35,0 1,0-19,0 1,0 0,0 17,0-17,0-1,0 18,0 1,0-19,0 1,18 17,-18 1,18-19,-18 1,0 17,17-35,-17 18,0 17,36-35,-36 18,0 17,17-35,-17 35,0-17,18-18,-18 18,35-18,-35 35,18-18,-18 1,17-18,-17 35,18-35,17 0,-17 0,0 0,17 0,0 0,0 0,1 0,-1 0,-35-17,18 17,17 0,-35-18,18 18,-1 0,18 0,-17 0,-18-18,18 18,-1 0,19 0,-36-17,17 17,1 0,17-35,18 35,-18 0,-17-18,0 18,17 0,-17 0,-18-35,17 35,18 0,-17 0,0 0,-18-18,17 18,19 0,-19 0,1 0,17 0,-17 0,0 0,-1 0,18 0,-35-18,18 18,0 0,-18 18,35-18,-17 0,-1 0,1 0,17 0,-17 0,-1 0,19 0,-19 0,1 0,17-18,-17 18,0-35,17 35,-35-18,17 18,-17-17,18 17,-18-18,0-17,0 17,0 1,0-19,0-17,0 36,0-1,0 0,0-17,0 18,0-1,0-17,-35 17,35 0,-18 18,18-35,0 0,0 17,-17 18,17-17,0-19,-36 19,36-19,-35 1,17 35,18-18,-35 18,35-17,-18 17,18-35,-17 35,17-18,-18 18,-17 0</inkml:trace>
  <inkml:trace contextRef="#ctx0" brushRef="#br0" timeOffset="479016.9704">20602 9225,'0'-35,"0"53,0-1,0 18,0 1,0-1,0 18,0 0,0 0,0-18,18 18,-18-35,0-1,35-17,-35 35,0 1</inkml:trace>
  <inkml:trace contextRef="#ctx0" brushRef="#br0" timeOffset="479355.175">20655 9225,'0'-17,"18"17,-1 0,-17-36,53 36,-35 0,0 0,-1-17,19 17,-19 0,1 0,17 0</inkml:trace>
  <inkml:trace contextRef="#ctx0" brushRef="#br0" timeOffset="479663.4072">20655 9490,'18'0,"-1"0,1 0,17 0,1 0,-19 0,1 0,17 0</inkml:trace>
  <inkml:trace contextRef="#ctx0" brushRef="#br0" timeOffset="480246.8584">20920 9560,'-18'0,"53"-35,-17 35,0 0,17 0,-17 0,-1 0,-17 18,35 17,-35-17,0-1,0 18,0-17,0 17,-17-35,17-17,0-1,53-17,-53 0,35-1,-35 1,18 35,-18-35,-18 35,18 17,-35 19,35-19,0 1,0 35,0-18,0-17,35 17,18-35,-35 0,-1 0,19 0</inkml:trace>
  <inkml:trace contextRef="#ctx0" brushRef="#br0" timeOffset="481170.8482">21749 9243,'17'17,"36"1,-17 17,17-17,-1 17,19 1,-36-19,1-17,-1 35,0-35,-17 36</inkml:trace>
  <inkml:trace contextRef="#ctx0" brushRef="#br0" timeOffset="481476.3525">22137 9208,'-18'0,"-17"17,35 18,-35 1,35-1,-36 0,36 1,-53-19,53 1,-17 17,17 0,0-17</inkml:trace>
  <inkml:trace contextRef="#ctx0" brushRef="#br0" timeOffset="481681.4047">22119 9384</inkml:trace>
  <inkml:trace contextRef="#ctx0" brushRef="#br0" timeOffset="483031.6657">22348 9243,'0'-35,"36"17,-1-17,-17 35,17 0,-17-18,-1 18,19 0,-19 0,-17 18,35-18,-35 35,0 0,0 0,0-17,-17-18,17 35,-35-35,52 0,18 0,-17 0,0 0,17 18,-17-18,-18 35,0 1,0-1,-18-18,-17 19,-1-36,1 35,0-35,17 18,1-18,-19 0,54 0</inkml:trace>
  <inkml:trace contextRef="#ctx0" brushRef="#br0" timeOffset="484364.4887">19808 9701,'36'0,"-1"0,18 0,0 0,0 0,-18 0,-17 0,17 0</inkml:trace>
  <inkml:trace contextRef="#ctx0" brushRef="#br0" timeOffset="486276.6754">20126 10583,'35'0,"1"0,-1 0,18-17,35 17,18-36,-36 36,1-35,-36 35,-17 0</inkml:trace>
  <inkml:trace contextRef="#ctx0" brushRef="#br0" timeOffset="487056.8282">21325 10319,'0'0,"0"35,0 18,0-18,36 1,-36-19,0 18,17 1,-17-19,0 1,0-36,0 1,0-19,0-16,-35-1,35 0,0-18,0 1,0 17,0 17,0 19,18-19,17 36,-17 0,-1 0,1 0,17 0,-17 0,-18 18,35-18,-35 35</inkml:trace>
  <inkml:trace contextRef="#ctx0" brushRef="#br0" timeOffset="487297.3725">21396 10389,'0'0,"35"0,-17 0,17 0,0 0,1-17,17 17,-36 0,1 0</inkml:trace>
  <inkml:trace contextRef="#ctx0" brushRef="#br0" timeOffset="487620.7936">21713 10389,'18'0,"17"0,1 36,-19-36,19 35,-19-35,1 35,17-35,-35 18,35-18,-35 35,18-35</inkml:trace>
  <inkml:trace contextRef="#ctx0" brushRef="#br0" timeOffset="487883.2465">22031 10319,'-18'53,"18"-18,-35 0,35 1,-18 16,18 1,0-17,-35-1,35-17,0 17,0-18,0 19,0-19</inkml:trace>
  <inkml:trace contextRef="#ctx0" brushRef="#br0" timeOffset="488040.8239">22031 10566,'0'-18</inkml:trace>
  <inkml:trace contextRef="#ctx0" brushRef="#br0" timeOffset="488535.6181">22401 10125,'0'-18,"36"18,-19 0,19 0,-1 0,0 18,18-18,-18 35,1-17,-19-18,19 53,-1-36,0 18</inkml:trace>
  <inkml:trace contextRef="#ctx0" brushRef="#br0" timeOffset="488894.8119">22807 10072,'0'-18,"-18"18,18-35,-17 35,17 18,-35 17,-1 0,19 0,-19 36,19-36,17 0,-36 1,36-19,0 19,-17-36,17 35</inkml:trace>
  <inkml:trace contextRef="#ctx0" brushRef="#br0" timeOffset="489106.043">22684 10231,'0'-18</inkml:trace>
  <inkml:trace contextRef="#ctx0" brushRef="#br0" timeOffset="490711.4665">23283 9843,'-17'-36,"17"19,0 70,-53 35,53 0,-53 0,53-35,-18 0,18-35,0-1,0 18,18-35,17 0,-17-17,-1 17,19 0,-19 0,19-18,-19 18,-17-17,0-19,0 19,0-1,0 53,0 1,0 16,18 1,-18 0,18 18,-18-36,35 0</inkml:trace>
  <inkml:trace contextRef="#ctx0" brushRef="#br0" timeOffset="494273.8501">23089 8678,'0'0,"0"-17,-35 17,35-18,-35 18,17-35,-35 35,18-18,0 18,-1-35,1 35,-18-18,18 18,0-35,17 35,-17-18,-18 18,18-35,-1 35,1-18,0 18,-18-35,17 35,-16 0,-1 0,0-18,0 18,0 0,0 0,0 0,18-35,-18 35,18 0,-1 0,1 0,-18 0,0-35,0 35,18 0,0 0,-1 0,1 0,18 0,-1 0,-17 0,17 0,-17 0,17 0,0 0,-17 18,0-18,0 0,-1 0,1 17,-18-17,-17 35,17-35,17 0,1 18,0-18,0 35,-1-35,1 18,17-18,-17 35,-18-35,18 36,0-1,-1-35,-34 35,17 0,18-35,-1 36,1-1,-18-35,35 35,1-35,-36 53,18-18,-1-17,-17 17,18-17,18 17,-36-17,17 17,19-35,-19 35,1-17,17-18,-17 53,18-18,17-17,-36 17,36-17,-35 0,35 17,-18 18,18-36,0 1,-35 17,35 1,0-19,-18 18,18 18,0-17,-35-1,35 0,0 0,0 1,0 17,0-18,-17 0,17 1,0-1,0 0,0 0,0 18,0-17,0 16,0 1,0-17,35-1,-35 0,17 18,-17-18,36 1,-36-19,17 19,-17-19,53 19,-53-19,36 1,16 35,-16-18,-1-35,-35 35,35-35,-35 36,36-36,-19 52,19-52,-36 36,35-36,-18 35,19-35,-19 18,1-18,17 35,-17-35,0 18,17-18,-18 0,1 35,17-35,-17 17,0-17,17 36,-17-36,17 17,-18-17,1 18,17-18,-17 0,17 35,1-35,-1 0,18 18,-18-18,0 0,1 0,-1 0,0 0,0 0,18 0,-17 0,17 0,-18 0,0 0,0 0,1 0,-1 0,0 0,18 0,-18 0,1 0,-1 0,0 0,1 0,16 0,1 0,0 0,-17 0,16 0,-16 0,-1 0,0 0,1 0,-1-35,18 35,-18 0,-17 0,17 0,0 0,1 0,-19 0,1 0,-1 0,19 0,-19-18,1 18,17 0,-17 0,0 0,-1 0,18 0,1 0,-1 0,0-35,1 35,-19 0,19 0,-19 0,18 0,-17-18,0 18,17 0,-35-18,35 18,-17-35,17 35,0-17,-17 17,0 0,-1 0,19 0,-36-18,35 18,-17 0,17 0,0 0,-35-35,35 35,-17 0,-18-18,18 18,17 0,-35-18,35 18,1-35,16 35,-34-18,17 18,1-35,-19 35,1 0,-18-17,35 17,-17 0,-18-18,0 0,17 18,-17-35,53 0,-35 17,0-17,17 17,-35-17,18 35,-18-18,17 18,-17-35,35 17,-35-17,0 17,18 1,-18-36,0 18,35 35,-35-18,0-17,0-1,0 19,0-19,0 19,0-1,0-17,0 0,0 17,0-17,0-1,0 1,0 0,0 17,0 1,0-19,0 19,0-19,0 1,-17 0,17 0,0-1,-18 19,18-1,0-35,0 18,-35 17,35 1,0-19,-18 19,18-19,0 1,-35 0,35 0,-18-1,-17 1,35-18,-18 53,18-18,0 1,-17 17,17-18,0-35,-36 36,19-1,17-17,-18 35,-17-18,17 0,-17-17,0 17,17-17,-17 18,17 17,1 0,17-36</inkml:trace>
  <inkml:trace contextRef="#ctx0" brushRef="#br0" timeOffset="521046.6327">7549 13317,'18'0,"0"0,35 0,-18 0,-17-35,-1 35,18-35,-17 35,17-53,-35 35,36-17,-36 0,0-1,0 1,0 0,0-18,0 35,0 1,0-1,0-17,-53 17,35 18,18-35,-35 35,0-18,17 18,18-17,-18 17,18 35,-17-35,17 17,0 19,0-54,0-17,0-18,-36 35,36-17,36 35,-19 0,1 0,17 0,18 0,-35 0,-1 0,1 0,17 0</inkml:trace>
  <inkml:trace contextRef="#ctx0" brushRef="#br0" timeOffset="521414.3609">7708 12753,'-35'18,"17"34,18-16,-17-36,17 17</inkml:trace>
  <inkml:trace contextRef="#ctx0" brushRef="#br0" timeOffset="521627.2741">7638 12859,'17'0</inkml:trace>
  <inkml:trace contextRef="#ctx0" brushRef="#br0" timeOffset="536680.6637">13899 14534,'0'-17,"0"-18,0 52,0 36,0 0,0 0,0 0,0 0,0-18,0 0,0 1,18-19,-18 19,0-19,0-34,0-19,0 19,0-19,0 1,0-18,0-17,0-1,0 18,35 18,-35-18,0 35,0 1,18 17,-18-18,18 18,17 0,0 0,-17 0,-18 53,53-18,-18-17,-17 17,-18-17,53-1,-53 19,17-36,-17 17,18-17,17-17,-35-19,0 19,18-1,-18-17,17 17,-17 1,36 17,-36-36,17 36,1-35,17 35,-35 35,0-17,18 17,-18 0,0 18,0-17,0 17,0-1,0-16,0-1,0-17,0-1,0 19,0-19,18-17,-18 18</inkml:trace>
  <inkml:trace contextRef="#ctx0" brushRef="#br0" timeOffset="537272.6253">14746 14817,'-18'0,"18"17,0 36,0-35,0 17,0-17,0-1,0 19,0-1,18-35,-18 18,18-18,17 0,-17 0,17 0,0-53,-35 35,0 0,0-17,0 0,-17 0,17-1,-36 36,36-35,-53 35,18 0,17 18,18-1</inkml:trace>
  <inkml:trace contextRef="#ctx0" brushRef="#br0" timeOffset="538502.254">13511 14534,'-17'0,"-1"0,0 18,-34 0,16 17,19-17,-19 17,36-17,-17-18,17 35,0-18,0 19,17-36,1 0,17 0,1 0,-19 0,18 0,-17 0,-53 17,0 19,17-19,-17 19,-1-1,1 0,35-17,-18 17,18 0,18 1,17-36,1 35,17-35,-1 0,19 0,-18 0,0 0,-18 0,-17 0</inkml:trace>
  <inkml:trace contextRef="#ctx0" brushRef="#br0" timeOffset="539372.5937">15469 14587,'36'36,"-19"-36,1 0,0 0,17 0,-18 0,19 0</inkml:trace>
  <inkml:trace contextRef="#ctx0" brushRef="#br0" timeOffset="539643.8421">15487 14799,'0'18,"35"-18,1 0,-1 0,0 0,0 0,1 0,-19 0</inkml:trace>
  <inkml:trace contextRef="#ctx0" brushRef="#br0" timeOffset="540513.2938">16669 14499,'0'-17,"-36"17,1 0,0 0,0 35,-18-18,-18 36,36-35,0 17,35-17,-18 0,18 34,0 1,0-35,53-18,-18 0,18 0,-18 0,1 0,-1 0,-17 0,-36 0,-35 0,18 0,-18 53,0-18,0 1,18-19,17 1,18 17,-35-17,35 17,35 18,-17-53,17 18,0-18,1 0,16 0,-16 0,-1 0,-17 0,-1 0</inkml:trace>
  <inkml:trace contextRef="#ctx0" brushRef="#br0" timeOffset="541412.6246">16898 14870,'53'17,"-35"1,17 0,-17 34,17-34,-18 17,1-35,-18 36,35-36,-35 17</inkml:trace>
  <inkml:trace contextRef="#ctx0" brushRef="#br0" timeOffset="542201.8449">17057 14605,'0'18,"0"35,0 17,0 1,0-1,0 1,0-1,0 36,0-53,0 0,0-18,0-17,0 0,17 17,-17-53,0-17,0 0,0-18</inkml:trace>
  <inkml:trace contextRef="#ctx0" brushRef="#br0" timeOffset="542470.8476">17110 14605,'0'-18,"17"18,1 0,17-35,1 35,-19 0,18 0,-17 0,0 0</inkml:trace>
  <inkml:trace contextRef="#ctx0" brushRef="#br0" timeOffset="542771.4542">17074 14975,'18'0,"0"0,17 0,0 0,1 0,-19 0,1 0,35 0,-53 18</inkml:trace>
  <inkml:trace contextRef="#ctx0" brushRef="#br0" timeOffset="543167.4834">17427 15011,'36'0,"-19"17,18 1,-17 17,17-17,-17 17,17-17,-17 17,0-17,34 17,-52 0</inkml:trace>
  <inkml:trace contextRef="#ctx0" brushRef="#br0" timeOffset="543400.7093">17709 14993,'-17'35,"17"1,-18-19,18 19,-35-19,35 18,-18 1,-17 17,17-18,18-17,-35 17,35-18</inkml:trace>
  <inkml:trace contextRef="#ctx0" brushRef="#br0" timeOffset="543835.2453">18150 14781,'18'0,"35"36,-35-19,17 19,0-19,0 19,18-19,18 18,-36-17,0-18,-17 53,17-53</inkml:trace>
  <inkml:trace contextRef="#ctx0" brushRef="#br0" timeOffset="544336.6624">18556 14817,'0'-18,"0"-17</inkml:trace>
  <inkml:trace contextRef="#ctx0" brushRef="#br0" timeOffset="544602.7829">18538 14728,'0'0,"-35"0,18 0,-1 36,-17-1,-1 18,-17 35,1-35,-1 35,35-17,18-18,-53 0,53-36,0 1,-18-18,18 35,0 0,18-35</inkml:trace>
  <inkml:trace contextRef="#ctx0" brushRef="#br0" timeOffset="547496.4296">18909 14640,'0'-35,"53"70,-18 1,-17-19,-18 18,53-17,-36-18,1 35,17-35,0 0,1 0,-1 0,0 0,1 0,-19 0,-17-53,18 36,-18-18,0 17,0 0,-18-17,18 17,-35 18,35-35,-18 35,18 18,0 17,0 18,0 17,0 36,18-35,-18 17,18 18,-18-36,0 1,0-18,0 0,0 0,-18-36,-35 19,0-36,0 0,0 0,0 0,18 0,17-18,-17 0,53-17,17 35,0-18</inkml:trace>
  <inkml:trace contextRef="#ctx0" brushRef="#br0" timeOffset="547721.9264">19597 15187,'17'0</inkml:trace>
  <inkml:trace contextRef="#ctx0" brushRef="#br0" timeOffset="549025.5298">14552 16069,'0'-35,"-35"35,17 0,-17 17,0-17,-18 53,0 0,-18-17,36 16,0-16,-1-19,36 19,-17-36,17 17,0 1,35-18,18 0,0 0,35 0,-17 0,-1-35,-17 35,-18 0,1 0,-72 0,1 35,0-17,-18 34,-18 19,18-18,18-18,18 18,17-35,-36-1,36 19,36-1,-1-35,18 0,0 0,0-18,-1 18,-16-17,17 17,-36 0,-17-36,0 54</inkml:trace>
  <inkml:trace contextRef="#ctx0" brushRef="#br0" timeOffset="549887.2259">15222 16298,'0'-17,"0"-1,0 36,0 17,0 0,0-17,0 0,0 17,0-18,18 1,-18 17,18-35,-18 36,0-19,0 1</inkml:trace>
  <inkml:trace contextRef="#ctx0" brushRef="#br0" timeOffset="550096.4762">15187 16175,'0'-18,"0"1,18 17,-1 0,36-36,-17 36,-1 0,0 0,-17 0,17 0,-17 0</inkml:trace>
  <inkml:trace contextRef="#ctx0" brushRef="#br0" timeOffset="550734.3415">15346 16210,'-35'0,"35"-17,0-1,17 18,36 0,-18 0,-17 0,0 0,17 35,-17 0,17-17,-35 0,18-18,-18 35,0 0,0-52,0-1,0 0,0-17,0-18,0 0,0 18,17 0,-17 17,35 18,1-35,-1 35,-17 17,17 36,-35-17,0 17,0-1,35 1,-35 0,0-17,18-19,-18 1,0 17,17-35,-17 18,36-18</inkml:trace>
  <inkml:trace contextRef="#ctx0" brushRef="#br0" timeOffset="551103.6173">15946 16298,'0'36,"0"-1,0-17,0-1,0 18,0 1,0-19,52-17,-52 18,18-18,17 0,-17 0,17-35,-17 17,-18 0,35-17,-35 18,0-19,-17 1,17 0,-36 35,36-18,-35 18,17 0,18 18,0-1,0 19</inkml:trace>
  <inkml:trace contextRef="#ctx0" brushRef="#br0" timeOffset="551454.3275">16880 16140,'0'-36,"36"36,-1 0,0 0,1 0,-19 0,18 0,1 0</inkml:trace>
  <inkml:trace contextRef="#ctx0" brushRef="#br0" timeOffset="551636.3676">17022 16316,'0'18,"17"-18,1 0,35 0,-18 0,0 0,1 0,-1-36,0 36,0-17</inkml:trace>
  <inkml:trace contextRef="#ctx0" brushRef="#br0" timeOffset="552617.7365">17956 15963,'-35'0,"17"0,-17 0,-18 0,-35 53,35 0,-17-18,34 1,36-19,-17-17,17 36,0 16,17-52,36 0,0 0,0 0,18 0,-1 0,-17-17,-18 17,-17 0,-18-18,-18 18,-17 35,17 1,-34-1,16 0,19 18,-19-18,36 1,-35-1,35-17,0-1,0 1,35 17,1-35,17 0,-1 0,1-17,18 17,0-36,-36 36,-18-35,1 35,-18-18,-18 18</inkml:trace>
  <inkml:trace contextRef="#ctx0" brushRef="#br0" timeOffset="553143.3632">18538 15998,'0'0,"-17"0,17 36,17-1,-17 0,36 1,-36 17,0-1,17-16,-17-1,0-17,0-1,0-34,0-19,0-17,0 1,0-19,-53 0,53-17,-35-18,35 36,0 35,0-1,18 19,-1 17,1-36,17 36,-17 0,0-35,17 35,-17 0,-1 18,19-18,-36 35,35-17,-35 17,0-17</inkml:trace>
  <inkml:trace contextRef="#ctx0" brushRef="#br0" timeOffset="553382.7019">18538 16051,'18'0,"0"0,-1 0,19 0,17 0,-18 0,0-35,0 35,-17 0,17 0</inkml:trace>
  <inkml:trace contextRef="#ctx0" brushRef="#br0" timeOffset="553644.4691">18874 16087,'0'-36,"35"36,0 0,-17 18,17 17,-17-17,-1 17,19-17,-1 17,-17-35,-18 35</inkml:trace>
  <inkml:trace contextRef="#ctx0" brushRef="#br0" timeOffset="553907.1568">19156 15928,'0'35,"-18"0,18 18,-17 0,17 18,-36-18,36 0,-35 17,35-34,0-1,0 0,-18-17,18 17,0-17</inkml:trace>
  <inkml:trace contextRef="#ctx0" brushRef="#br0" timeOffset="554283.7002">19509 15893,'0'0,"17"0,1 17,52 1,-17 17,18 0,17 1,-17-1,17-17,-35-18,-18 53,0-53,-35 17,18-17</inkml:trace>
  <inkml:trace contextRef="#ctx0" brushRef="#br0" timeOffset="554545.9635">19967 15893,'-17'0,"17"53,-36 17,1-17,0 18,-1 17,1 18,35-53,-35-1,35-16,0-19,0 19,18-36</inkml:trace>
  <inkml:trace contextRef="#ctx0" brushRef="#br0" timeOffset="555146.9237">20249 15787,'0'-18,"0"-17,18 35,-18-18,18 18,17 0,-17 0,-1 0,19 36,-36 16,17 1,-17 0,0 0,0-18,0 1,0-1,-35 0,0-17,17-18,18-18,0 1,0-19,18-17,17 1,0-1,-17 0,17 17,0 19,-17 17,-18-35,0 70,0 0,0-17,0-1,0 19,0-19,0 1,0 17,0 0,18-35,-18 18,53-18,-36 0,1 0,17 0,-17 0</inkml:trace>
  <inkml:trace contextRef="#ctx0" brushRef="#br0" timeOffset="555325.4246">20796 15857,'18'-35</inkml:trace>
  <inkml:trace contextRef="#ctx0" brushRef="#br0" timeOffset="571113.7666">9648 15152,'18'0,"0"0,-1 0,1 0,17 0,-17 0,17 0,-17 0,17 0,-17 0,-1 0,19 0,-1 0,0 0,-17 0,17 0,0 0,-17 0,0 0,-18-18,35 18,-17 0,-1 0,1 0,-18-35,35 35,-17 0,-1 0,1 0,17 0,1 0,-19 0,1 0,17 0,-17 0,0 0,17 0,-18 0,1 0,0 0,17 18,-17-18,-1 0,19 0</inkml:trace>
  <inkml:trace contextRef="#ctx0" brushRef="#br0" timeOffset="573205.5296">4639 16510,'18'18,"-1"-18,36 0,-17 0,-1 0,0 0,0 0,-17 35,35-35,-53 18</inkml:trace>
  <inkml:trace contextRef="#ctx0" brushRef="#br0" timeOffset="574240.5122">6244 15663,'-17'0,"17"18</inkml:trace>
  <inkml:trace contextRef="#ctx0" brushRef="#br0" timeOffset="577587.1586">9631 16475,'17'0,"19"0,-1 0,0 0,1 0,-1 0,18 0,-18 0,0 0,-17 0,17 0,-17 0,17 0,-17 0,17 0,-17 0,-1 0,19 0,-19 0,1 0,0 0,17 0,-18 0,1 0,-18-36</inkml:trace>
  <inkml:trace contextRef="#ctx0" brushRef="#br0" timeOffset="577795.3847">10213 16475</inkml:trace>
  <inkml:trace contextRef="#ctx0" brushRef="#br0" timeOffset="586246.2747">14728 12876,'0'18</inkml:trace>
  <inkml:trace contextRef="#ctx0" brushRef="#br0" timeOffset="640710.8955">13794 10672,'0'17,"35"-17,-35 35,18-35,-18 18,17-18,-17 18,35-18,1 35</inkml:trace>
  <inkml:trace contextRef="#ctx0" brushRef="#br0" timeOffset="641384.3437">14164 11042,'0'18,"18"-18,-18 17,17 36,-17-35,36-18,-36 35,17-35,-17 35,18-35,-18 18,18-18</inkml:trace>
  <inkml:trace contextRef="#ctx0" brushRef="#br0" timeOffset="641716.5006">14429 11412,'17'36,"-17"-19,36-17,-36 18,17-18,-17 35,18-35,-18 18,35-18,-35 17,53-17,-53 36,18-36,-18 17</inkml:trace>
  <inkml:trace contextRef="#ctx0" brushRef="#br0" timeOffset="642066.4301">14711 11695,'17'0,"-17"17,36-17,-36 18,17-18,-17 18,18 17,17 0,1 0,-1 1,0-36,-35 17,35-17,-17 0,-18 18,0 17</inkml:trace>
  <inkml:trace contextRef="#ctx0" brushRef="#br0" timeOffset="642248.8895">15011 12030,'0'0,"35"0,-17 0,-18-18</inkml:trace>
  <inkml:trace contextRef="#ctx0" brushRef="#br0" timeOffset="643528.8374">14305 11642,'-35'0,"17"0,1 0,-19 0,19 0,-1 0,18 35,-35 18,35-18,0-17,0-1,17-17,-17 36,36-36,17 0,-36-18,19-35,-36 36,35-19,-35 19,0-1,0-17,0-1,-18 1,18 0,-35 0,35-1,0 19,0-1,-18 18,18 35,36 1,-36-19,35 1,-35 17,35-17,-35-1,35 19,-35-19,36-17,-36 36,0-1,17-35,-17 18</inkml:trace>
  <inkml:trace contextRef="#ctx0" brushRef="#br0" timeOffset="643733.7856">14587 11606,'0'-17</inkml:trace>
  <inkml:trace contextRef="#ctx0" brushRef="#br0" timeOffset="648548.5041">19156 11924,'0'18,"0"17,0 18,0 17,0 18,17-35,-17-17,0-1,0 0,36 18,-36-35,0-1,0 1</inkml:trace>
  <inkml:trace contextRef="#ctx0" brushRef="#br0" timeOffset="649268.9557">19209 11977,'0'-18,"17"18,1 0,53 53,-54-35,1-1,17 19,-17-19,35 36,-36-53,-17 18,18-53,-18 17,0 0,0-17,0 17,35 1,-35-19,18 36,-18 18,18 0,-18 17,0 18,35 0,-35 0,0 0,35 17,-35-34,0-1,0 0,0-17,0 17,0 0,0-17,18-18</inkml:trace>
  <inkml:trace contextRef="#ctx0" brushRef="#br0" timeOffset="649705.3656">19844 12435,'0'18,"0"35,0-35,0-1,0 19,35-1,0-35,-17 0,0 0,17 0,-17-35,17 17,-35 0,17-17,-17 17,0 1,0-19,0 19,-52 17,16-18,19 18,-1 0,-35 0,35 0,18 35,0 1</inkml:trace>
  <inkml:trace contextRef="#ctx0" brushRef="#br0" timeOffset="650168.9389">20285 12241,'0'0,"17"0,1 0,0 0,17 0,-17-35,-1 35,18 0,-35-18,36 18,-19 0</inkml:trace>
  <inkml:trace contextRef="#ctx0" brushRef="#br0" timeOffset="650463.1202">20355 12400,'18'0,"0"0,34 0,-34 0,17 0,-17 0,0 0</inkml:trace>
  <inkml:trace contextRef="#ctx0" brushRef="#br0" timeOffset="651940.4652">20990 11942,'0'-18,"-35"36,35 17,0 18,0 0,0 0,0 17,0 1,0-18,0 0,0-18,0-18,0 19,0-1,0-70</inkml:trace>
  <inkml:trace contextRef="#ctx0" brushRef="#br0" timeOffset="652275.1396">20973 11924,'0'0,"-18"-35,18 17,18 18,-18-18,35 18,-17 0,-1 0,18-35,-17 35,0 0,-1 0</inkml:trace>
  <inkml:trace contextRef="#ctx0" brushRef="#br0" timeOffset="652621.5406">20902 12206,'18'0,"17"0,-17 0,-1 0,19 0,-1 0,-35-35,17 35,1 0,17-18</inkml:trace>
  <inkml:trace contextRef="#ctx0" brushRef="#br0" timeOffset="653079.5936">21414 12277,'0'35,"0"0,0 1,0-1,0 0,17 0,-17 1,0-19,0 19</inkml:trace>
  <inkml:trace contextRef="#ctx0" brushRef="#br0" timeOffset="653670.5714">21431 12277,'0'-36,"0"19,0-1,18 18,-18-18,53 18,-18 0,0 0,-17 0,17 36,-35-19,0 1,0 17,0-17,-35 0,17 17,1-35,-19 18,19-18,-1 35,53-35,18 17,-35-17,17 53,-17-35,17-18,-17 35,-1-35,19 36,-1-36,-35 17,18-17</inkml:trace>
  <inkml:trace contextRef="#ctx0" brushRef="#br0" timeOffset="654084.9684">22119 12118,'0'-35,"71"35,-36 35,18-17,17 34,-17-16,18-1,-36 0,1-17,-19-18,-17 18,35-18,-52 0</inkml:trace>
  <inkml:trace contextRef="#ctx0" brushRef="#br0" timeOffset="654390.6308">22437 12083,'0'0,"0"-18,-53 18,53 18,-53 35,53-1,-53 19,53 0,-35-1,35-35,-36 1,36-19,0 19</inkml:trace>
  <inkml:trace contextRef="#ctx0" brushRef="#br0" timeOffset="655223.5289">22983 12047,'0'0,"0"-17,-35 17,-18 17,18 54,35-53,-35-1,35 18,0 1,0-1,17-35,-17 18,36-18,-19 0,36 0,-35-18,17 18,-17-53,-18 35,0-17,0 18,0-19,0-17,0 0,0 1,0 16,0 1,0 17,0 1,-18 17,18 53,0 17,0 1,0-18,35 35,-35-35,0 0,36-18,-36 18,0-18,0-17,0-1,17-17,-17 36</inkml:trace>
  <inkml:trace contextRef="#ctx0" brushRef="#br0" timeOffset="655440.8071">23266 12312,'17'0,"-17"-18</inkml:trace>
  <inkml:trace contextRef="#ctx0" brushRef="#br0" timeOffset="659198.6293">20549 13423,'0'-35,"-17"17,-36 18,35 0,0 0,1 0,-18 0,17 0,-17 53,17-35,18-1,-35 19,35-19,0 1,0 17,0 1,17-19,19-17,-1 0,-17 0,17 0,-18 0,1-35,17 0,-17 17,17-17,-35 17,36-17,-36 0,0-1,0-17,0 0,0 18,0 0,0 17,-18-17,18 17,0 54,0-19,0 19,18-1,-18 18,0 0,35 0,-35-1,0 1,18 0,-18-17,0-19,0 19,0-19,0 36,17-53,-17-35</inkml:trace>
  <inkml:trace contextRef="#ctx0" brushRef="#br0" timeOffset="659556.8012">21202 13335,'-18'-35,"54"35,-1 0,0 0,0 0,1 0,-19 0,19 0,-19 0,-17-18,18 18</inkml:trace>
  <inkml:trace contextRef="#ctx0" brushRef="#br0" timeOffset="659737.6061">21290 13441,'0'35,"18"-35,17 0,18 0,0-18,0 18,0-35,-18 0</inkml:trace>
  <inkml:trace contextRef="#ctx0" brushRef="#br0" timeOffset="660690.7053">22013 13088,'0'18,"0"17,0 0,0 1,0-1,36 18,-36-36,0 1,0 0,0-36,0 0,0-17,0 0,0 0,0-18,0 17,0 1,0 17,17-17,-17 18,18 17,17 0,-17 17,-18 18,35-17,-35 0,35 17,-35-17,18-18,-18 35,18-35,17 0,-17 0,-1-35,-17 17,35-17,-35 17,18 0,-18-17,35 18,-35-1,18 18,-18 18,0-1,18 18,-18 18,0-17,0-1,0 0,35 0,-35-17,0 17,0-17,0 0,18-18,17 0</inkml:trace>
  <inkml:trace contextRef="#ctx0" brushRef="#br0" timeOffset="661087.5581">22684 13194,'0'35,"0"0,0 1,0-19,0 1,35-18,18 0,-36 0,1 0,-18-35,53 35,-53-53,0 35,0-35,-18 36,-17-1,17 18,-17 35,35-17</inkml:trace>
  <inkml:trace contextRef="#ctx0" brushRef="#br0" timeOffset="661978.951">22172 13653,'-18'35,"54"-35,52 0,71 0,70-71,18 18,-18 0,-17 18,-18 35,-18-53,-70 53,-18 0,-52-17</inkml:trace>
  <inkml:trace contextRef="#ctx0" brushRef="#br0" timeOffset="663210.2423">21766 13018,'-17'0,"17"35,-18-35,18 53,-35-18,35 0,0 1,35-1,-17-35,17 0,0 0,1 0,-1 0,-88 35,35-35,1 18,-36-1,35-17,18 53,-18-53,18 18,0 0,0 17,0 0,18-35,17 0,-17 0,17 0,1 0,-1 0,18-35</inkml:trace>
  <inkml:trace contextRef="#ctx0" brushRef="#br0" timeOffset="664635.2819">18821 12047,'-18'0,"-17"0,0 18,17-18,-35 53,18-35,-1 17,1-18,17 19,1-19,17 19,17-36,19 0,17 0,-18 0,18 0,-18 0,-17 0,-1 0,-34 17,-18-17,-18 53,17-17,-17-19,0 18,1 1,34-19,0 1,18 17,-35-17,35 17,0 0,35 1,-17-36,17 0,0 0,18 0,0-18,-17 18,-19 0,-17-18,18 18,-18-17</inkml:trace>
  <inkml:trace contextRef="#ctx0" brushRef="#br0" timeOffset="666890.8972">22578 13917,'-18'0,"-35"0,18 35,17-35,18 18,-35-18,35 18,-35-18,35 17,0 19,0-19,17-17,-17 18,18 17,17-17,-17-18,17 0,-17 0,17 0,-52 0,-19 0,1 0,17 17,-17-17,53 0</inkml:trace>
  <inkml:trace contextRef="#ctx0" brushRef="#br0" timeOffset="667418.6069">22437 14005,'0'-17,"0"52,0 18,0 0,0 0,35 17,-35-17,35 0,-35 0,36-18,-36 1,17-1,-17 0,35-35,-35-35,0 0,0-18</inkml:trace>
  <inkml:trace contextRef="#ctx0" brushRef="#br0" timeOffset="667722.9937">22525 14005,'0'-17,"0"-1,0-17,53 35,-36-18,1 18,35 0,-18 0,1 0,-19 0</inkml:trace>
  <inkml:trace contextRef="#ctx0" brushRef="#br0" timeOffset="668016.473">22595 14217,'18'0,"35"0,-18-18,1 18,16-17,-16 17,-1 0,0-36,-17 36</inkml:trace>
  <inkml:trace contextRef="#ctx0" brushRef="#br0" timeOffset="668332.1922">22966 14182,'0'53,"0"-36,0 1,0 17,17 18,-17-18,0 1,0-19,0 1,0 17,0-52,0-1,0-17</inkml:trace>
  <inkml:trace contextRef="#ctx0" brushRef="#br0" timeOffset="668842.4526">22983 14164,'0'-35,"0"70,0-106,53 71,-53-17,53 17,-35-35,0 35,17 0,-17 0,-1 17,-17 1,0-1,0 19,0-19,0 1,-17 17,-1-35,-17 36,-18-36,35 0,0 0,36 0,17 0,-17 17,17-17,18 0,0 0,-18 0,1 36,17-36,-36 0,-17 17,18-17,-18 18,17-18,-17-35</inkml:trace>
  <inkml:trace contextRef="#ctx0" brushRef="#br0" timeOffset="668998.7211">23460 14235,'0'-18,"0"-17</inkml:trace>
  <inkml:trace contextRef="#ctx0" brushRef="#br0" timeOffset="676101.5675">19614 15064</inkml:trace>
  <inkml:trace contextRef="#ctx0" brushRef="#br0" timeOffset="677383.0329">17833 16563,'0'18</inkml:trace>
  <inkml:trace contextRef="#ctx0" brushRef="#br0" timeOffset="687613.7839">19685 12806,'18'0</inkml:trace>
  <inkml:trace contextRef="#ctx0" brushRef="#br0" timeOffset="688860.0271">21502 12700</inkml:trace>
  <inkml:trace contextRef="#ctx0" brushRef="#br0" timeOffset="689795.6674">23372 12541</inkml:trace>
  <inkml:trace contextRef="#ctx0" brushRef="#br0" timeOffset="690590.5763">21908 12612</inkml:trace>
  <inkml:trace contextRef="#ctx0" brushRef="#br0" timeOffset="692045.2196">22983 12541,'36'0,"17"0,0 0,-18 0,0 0,-17 0,-1 0,19 0,-36-35,17 35</inkml:trace>
  <inkml:trace contextRef="#ctx0" brushRef="#br0" timeOffset="700714.962">20108 14940,'0'-17,"36"17,-19 0,1 0,-18 35,35-35,-35 35,35-35,-35 35,53-35,-35 0,0 0,17-17,-17-1,17-17,35 0,-17-18,-17 17,-1 1,-17 35</inkml:trace>
  <inkml:trace contextRef="#ctx0" brushRef="#br0" timeOffset="710405.1122">19579 12894,'0'35,"18"-35,35 0,-18 0,0 0,18 0,18-17,-18 17,17-36,-17 36,-18-17,1 17,-1 0,-17-36,-18 54</inkml:trace>
  <inkml:trace contextRef="#ctx0" brushRef="#br0" timeOffset="711890.3126">23019 12594,'0'-35,"35"35,0 0,1 0,-1 0,18 0,-18-18,0 18,-17 0,17-35,-17 35,-18 18,-18-18</inkml:trace>
  <inkml:trace contextRef="#ctx0" brushRef="#br0" timeOffset="714664.9667">19403 15540,'17'0,"1"0,35 0,-18 0,18 0,0-35,18 35,-1 0,-17-18,0 18,-35 0</inkml:trace>
  <inkml:trace contextRef="#ctx0" brushRef="#br0" timeOffset="716023.1651">20391 16404,'-18'0,"36"0,34 0,19 0,17 0,0 0,1 0,16 0,-34 0,-18 0,-18 0,-17 0,17 0,-35-35</inkml:trace>
  <inkml:trace contextRef="#ctx0" brushRef="#br0" timeOffset="2.42296E6">4939 14552,'0'-35,"-35"35,35-18,-18 18,18-17,-18 17,1 0,-19 0,1 0,18 0,-19 0,1 0,0 0,17 35,-17-18,-1 19,36-1,-17-35,17 18,-35-1,35 1,-18 52,18-52,0 17,0-17,-35 35,35-35,0-1,0 19,0-1,0-18,0 1,0 0,0 17,0-17,17-1,-17 19,0-19,18 1,17 35,-17-18,17-17,0-18,1 35,-1-35,0 0,1 18,-19-18,1 0,-1 0,19 0,-19 0,19 0,-1 0,0 0,0 0,1-36,-19 36,-17-17,53 17,-35-18,0 18,-18-35,35 35,-35-18,17 18,-17-18,18 18,-18-17,0-18,0 17,0 0,0-17,0 17,0 1,0-1,0-35,0 36,0-36,0 35,-18 18,18-35,-35 35,35-36,-17 36,17-35,-18 0,18 17,-35-17,35 17,-18 18,18-17,-35 17,-1 0</inkml:trace>
  <inkml:trace contextRef="#ctx0" brushRef="#br0" timeOffset="2.42503E6">4674 16051,'-17'0,"-1"0,0 0,-17 0,17 36,18-19,0 19,-17-36,17 35,0 0,0 18,-35-18,35 1,0-1,0 0,0 0,0 1,0 17,35-36,-35 1,17-18,-17 35,18-35,-18 18,35-18,-17 17,0-17,35 0,-18 0,-17 0,-1 0,18 0,-17 0,0 0,-1 0,19 0,-19 0,1 0,0 0,17 0,-18-17,1 17,-18-35,35 35,-17-18,17-17,-35 17,18 18,-18-18,0 1,0-19,0 19,18-1,-18-17,0 17,0 1,0-1,0-17,0-1,0 19,0-18,0-1,0 19,0-1,0-17,-18 35,18-18,-35 18,35-18,-18 18,18-17,-18 17,18-53,-35 53,35-18,-18 18,18-17,-17 17,-18-36,17 36,18-17,-18 17,-17 0,35-18,-35 18,-1 0,1 0,18 0,-1 0,-17 0,17 0,18 35,-53-35,18 36,-1-1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7:41:09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9084 3457,'0'36,"0"-19,0 18,0-17,35 17,-35-17,18 0,-18 17,35-35,-35 18,18-18,17 0,-17 0,-1 0,36-71,0 18,18-35,-1-18,-17 18,0 35,-35 18,-1 35,-17-18</inkml:trace>
  <inkml:trace contextRef="#ctx0" brushRef="#br0" timeOffset="3945.62">12700 4286,'35'0,"-17"0,0 0,17 18,-35 0,0-1,0 18,-18 1,1-1,-36 0,17 1,19-19,-19 18</inkml:trace>
  <inkml:trace contextRef="#ctx0" brushRef="#br0" timeOffset="5047.4218">13353 3193,'0'35,"0"0,0-17,0 17,0-17,0 35,0 0,0 0,0-1,0-16</inkml:trace>
  <inkml:trace contextRef="#ctx0" brushRef="#br0" timeOffset="5347.4784">13353 3881,'0'0,"0"35,0-18,0 19,0-19,0 36,0-17,0-19,0 19,0-19,0 18</inkml:trace>
  <inkml:trace contextRef="#ctx0" brushRef="#br0" timeOffset="5504.6218">13353 4374,'0'18</inkml:trace>
  <inkml:trace contextRef="#ctx0" brushRef="#br0" timeOffset="6091.2502">13247 3563,'35'0,"-35"53,53-53,-35 18,17-18,-17 0,-1 0,1 0</inkml:trace>
  <inkml:trace contextRef="#ctx0" brushRef="#br0" timeOffset="6333.1224">13529 3457,'0'18,"0"17,-35-17,35 17,-36-17,36-1,0 19,-17-19,17 1</inkml:trace>
  <inkml:trace contextRef="#ctx0" brushRef="#br0" timeOffset="6534.1548">13547 3510,'0'18</inkml:trace>
  <inkml:trace contextRef="#ctx0" brushRef="#br0" timeOffset="15847.2579">5609 3828,'35'0,"-17"0,0 0,17 0,-17 0,-1 0,-17 17,18-17,17 0,-17 0,-1 0,19 0,-19 0,1 0,0 0,17 0,-17 0,-1 0,19 0,-19 0,1 0,-1 0,19 0,-1 0,0 0,1 0,-19 0,18 0,-17 0,-18-17,35 17,1 0,-19 0,19-36,-19 36,18 0,1 0,17-17,-36 17,19 0,-36-18,35 18,0 0,-35-35,35 35,-17 0,-18-18,35 18,-17 0,-18-17,35 17,1 0,-36-36,35 36,-18 0,1 0,17 0,-17 0,0 0,17 0,-17 0,-1 0,1 0,17 0,-17 0,-1 0,19 0,-19 0,-17 18,18-18,-18 18</inkml:trace>
  <inkml:trace contextRef="#ctx0" brushRef="#br0" timeOffset="17766.845">21537 1676,'-18'0,"36"0,0 0,17 0,18 0,17 0,36 0,18 0,-36 0,-17-36,-19 36,1 0,-35 0,0 0</inkml:trace>
  <inkml:trace contextRef="#ctx0" brushRef="#br0" timeOffset="36314.2388">15328 5503,'0'0,"0"-17,-17 17,17-18,-36 18,19 0,-1-35,0 35,-17 0,17 0,1 0,-18 0,17 0,0 0,1 0,-19 0,19 35,-19-17,1 17,35-17,-17-18,17 17,-36-17,36 36,-35-1,17 0,18 0,-35 1,35 17,0-18,-18-35,18 35,0 0,0 18,0-17,0-19,0 36,0-18,0 1,36-1,-36-17,17-18,-17 35,18-35,-18 35,35-35,-35 18,53-18,-53 17,18-17,-1 53,36-53,-53 18,18-18,17 18,1-18,-36 35,35-35,0 18,-17-18,17 35,0-35,18 17,-18-17,-35 18,36-18,-1 35,-17-35,17 18,-17-18,17 35,0-35,0 0,1 0,-1 0,-17 0,17 0,-17 0,34 0,1 0,-17 0,-1 0,0 0,0 0,-17 0,-18-17,35 17,1 0,-1-18,18 18,-18-35,-17 35,-1 0,19 0,-19-18,1 18,17 0,1-18,-19 18,18-35,1 35,-36-17,17 17,-17-18,18-17,-18 17,35 18,-35-18,18-17,0 17,-18-17,35-18,-35 36,0-1,0 0,0-17,0 0,0 0,0 17,-18-35,18 35,-17 18,17-17,-36-19,19 19,-19-1,19-35,-19 36,19-19,-18 19,17-1,0-17,-17 35,35-18,-18 18,-17-35,0 35,17 0,1-18,-19 18,1-17,17 17,-17 0,0 0,17-36,-17 36,0 0,-1 0,1 0,17-17,1 17,-19 0,19 0,-1 0,1 0,-19 0,19 0,-1 0,-17 0,-1 0,19-36,-1 36,18-17,-35 17,0 0,17 0,0 0,18-18</inkml:trace>
  <inkml:trace contextRef="#ctx0" brushRef="#br0" timeOffset="43087.6986">11959 6103,'18'0,"17"0,-17 0,17 0,0 0,1 0,16 0,-34 0,0 0,17 0,-17 0,17 0,-17 0,-18 18</inkml:trace>
  <inkml:trace contextRef="#ctx0" brushRef="#br0" timeOffset="43297.0953">12365 6121,'18'0</inkml:trace>
  <inkml:trace contextRef="#ctx0" brushRef="#br0" timeOffset="45689.4657">20708 4886,'-35'0,"70"0,0 0,18 0,35 0,54-18,16 18,89-35,-17 35,-19-35,-17 35,-35 0,35 0,-53 0,0 0,-17-35,-54 35,1 0,-36 0,-17 0,17 0</inkml:trace>
  <inkml:trace contextRef="#ctx0" brushRef="#br0" timeOffset="46934.8587">23019 4604,'0'0,"-18"-18,0 18,18-18,-35 18,35 18,18-18,17 18,0-18,1 35,-1-35,18 0,-35 18,-1-18,-17 17,0 19,-17-36,17 35,-36-35,1 53,0-36,-1 19,1-19,-18 19,36-19,-1-17,18 36,-35-36,35 17,17-17,1-17</inkml:trace>
  <inkml:trace contextRef="#ctx0" brushRef="#br0" timeOffset="47098.7085">23054 4904</inkml:trace>
  <inkml:trace contextRef="#ctx0" brushRef="#br0" timeOffset="49206.598">20761 4957,'0'-36,"0"54,0 35,0 0,0 17,-35 36,35-18,0 1,-36 16,36 1,0-35,0-1,0 1,0-1,0-17,0 0,0 0,0-18,0 18,0-17,0 17,0-18,0 0,0 0,0-17,0 17,0-17,0 0,0-1</inkml:trace>
  <inkml:trace contextRef="#ctx0" brushRef="#br0" timeOffset="49813.0564">20496 6068,'18'0,"-18"17,35-17,-17 18,0-18,17 0,0 35,0-35,1 0,-1 0,-17 0,-1 0,1 0,-18-35,0 17,0 54,-18-36,18 53,-17-53,17 35,0-17,-36-18,36 35,0-18</inkml:trace>
  <inkml:trace contextRef="#ctx0" brushRef="#br0" timeOffset="50001.935">20973 6191,'0'0</inkml:trace>
  <inkml:trace contextRef="#ctx0" brushRef="#br0" timeOffset="52110.8001">20249 6773,'-17'0,"-18"18,-1 17,1 1,35-19,-35 18,35-17,0 0,0-1,17-17,19 0,-1 0,0 0,0 0,1 0,-19 0,19 0,-36 36,-18-36,-17 35,-1-17,1 17,-18-18,36-17,17 53,0-17,17-19,19-17,-1 0,0 0,0 0,1 0,-1 0,0 0,18-17,-35-1</inkml:trace>
  <inkml:trace contextRef="#ctx0" brushRef="#br0" timeOffset="52520.5056">20567 6950,'0'0,"18"17,-18 19,0 17,0-18,0-18,17 1,-17 17,0-17,0 17,0-52,0-36,0 17,0-16,0-1,0 0,0 0,0 18,0 17,0-17,18-1,0 36,17-17,0 17,-17 0,-1 0,36 0,-35 0</inkml:trace>
  <inkml:trace contextRef="#ctx0" brushRef="#br0" timeOffset="52747.6663">20673 7003,'0'0,"-18"0,53 0,-17 0,17 0,1 0,-1 0,0 0,0 0,-17 0</inkml:trace>
  <inkml:trace contextRef="#ctx0" brushRef="#br0" timeOffset="52979.1265">20955 7038,'0'18,"0"17,35-35,1 53,-1-53,0 35,18-35,-18 35,-17-35,0 0,17 0,-35-17</inkml:trace>
  <inkml:trace contextRef="#ctx0" brushRef="#br0" timeOffset="53196.8925">21255 7020,'0'18,"-35"17,35 0,-18 18,18 0,0-17,0-1,-35 0,35 0,0 1,0-1,0-17,0-1</inkml:trace>
  <inkml:trace contextRef="#ctx0" brushRef="#br0" timeOffset="54382.1548">23936 4322,'0'-36,"-18"36,-17 0,0 0,0 36,-1-36,1 35,0 0,35-17,0 17,0 0,35-17,-17-18,-1 0,19 0,-19 0,1 0,-1 0,-34 0,-1 0,-17 53,17-53,-35 53,36-53,17 35,-18-17,18 17,0-17,0 17,18-35,-1 35,19-35,-1 35,0-35,18 0,0 0,0 0,-18 0,0 0,-35-17</inkml:trace>
  <inkml:trace contextRef="#ctx0" brushRef="#br0" timeOffset="54839.2376">24183 4480,'0'0,"0"18,0 17,35 0,-35 1,0-1,0 18,0-35,0-1,0 19,-17-54,17-17,0-1,-18-17,18-35,0 0,0 0,0 17,0 36,35 17,-35-17,18 35,-18-18,17 18,19-17,17 17,-18 0,-17 0</inkml:trace>
  <inkml:trace contextRef="#ctx0" brushRef="#br0" timeOffset="55058.8306">24253 4427,'36'0,"-1"0,0 0,18 0,-35 0,17 0,-17 0</inkml:trace>
  <inkml:trace contextRef="#ctx0" brushRef="#br0" timeOffset="55574.016">24483 4445,'35'0,"-17"0,-1 0,19 0,-1 35,-35 1,0-19,0 1,0 17,-35-17,35-54,17 19,1-1,0-35,34 18,-16 0,-36-1,17 36,-17-17,0 52,0-17,-17 17,17-17,0 17,0-17,0 17,70-35,-34 17,16-17,1 0,-35 0</inkml:trace>
  <inkml:trace contextRef="#ctx0" brushRef="#br0" timeOffset="55747.8261">25012 4551</inkml:trace>
  <inkml:trace contextRef="#ctx0" brushRef="#br0" timeOffset="58460.7605">20832 4921,'0'36,"0"-19,17-17,-17 18,35-18,1 35,-19-35,-17 18,18-18,17 17,-17 19,0-36,-18 17,35-17,-18 18,1-18,-18 35,35-35,-35 18,18-18,-18 17,18-17,17 36,-17-36,-18 17,17-17,19 18,-19 17,-17-17,18-18,-18 18,35-18,-17 35,-1-35,-17 18,36-18,-19 35,1-18,17-17,-35 18,18-18,-1 35,19-35,-36 18,17-18,1 18,17 17,-17-17,17 17,0-18,1-17,-36 18,35-18,0 35,-17-17,0 17,17-17,0 17,0 0,1-35,-36 18,35-18,-35 35,18-35,-18 36,17-36,-17 53,36-53,-36 17,17-17,-17 18,35-18,-35 35,36-35,-36 35,35-35,0 53,-17-53,17 36,-17-36,-1 35,19 0,-19-35,19 35,-19-35,-17 18,36-18,-19 0,-17 18,36-18,-36 35,17-17,1 17,17-35,-17 18,-1-18</inkml:trace>
  <inkml:trace contextRef="#ctx0" brushRef="#br0" timeOffset="59033.4477">22348 6350,'36'0,"-19"0,19-35,-1 35,-17 0,-18-18,35 18,0-18,-35-17,0 18,-17 17,17-18,0 0,0 54,0-19,0 1,0 17,0 0,35-35</inkml:trace>
  <inkml:trace contextRef="#ctx0" brushRef="#br0" timeOffset="59677.7964">23125 6191,'0'-17,"0"52,0 0,0 18,0 0,17 0,-17 0,0 0,0-18,18 0,-18-17,0 0,0-54,35 1</inkml:trace>
  <inkml:trace contextRef="#ctx0" brushRef="#br0" timeOffset="60192.8681">23178 6121,'0'0,"-18"-18,18 0,0-17,0 18,35-19,0 19,1 17,-1-36,0 36,-17 0,-18 18,35-18,-35 53,0-35,0 17,0 0,0 0,0 18,-35-35,17 0,-17 17,17-35,1 17,-19-17,54 0,35 0,-18 18,18-18,0 18,0-18,0 53,0-36,-18 19,-17-19,-18 1,35-18,-35 35,0 0,35-35,-17 0</inkml:trace>
  <inkml:trace contextRef="#ctx0" brushRef="#br0" timeOffset="60375.2175">23813 6421,'35'-18,"0"18</inkml:trace>
  <inkml:trace contextRef="#ctx0" brushRef="#br0" timeOffset="62698.5542">21837 4939,'0'-35,"0"17,18 18,-18-18,0 54,0 17,0 17,-18 18,18-17,-35 17,35-17,-53-18,53-18,-18 0,18-17,0-1,-35-17,17 0,18 36</inkml:trace>
  <inkml:trace contextRef="#ctx0" brushRef="#br0" timeOffset="63344.7311">22172 5274,'0'-18,"-35"18,17 0,18 18,0 35,-35-18,35 1,0-1,0 0,0 0,0 1,0-1,0-17,0 17,18-35,17 0,0-35,0-1,-35 1,36 0,-36-1,17 1,-17-18,0 18,0-18,0 35,0 1,-35-19,0 36,-1 0,36 18,-52 17,52-17,0 0,0 17,0-17,0 17,17 0,1-35,17 0,0 0,-35-17,36 17</inkml:trace>
  <inkml:trace contextRef="#ctx0" brushRef="#br0" timeOffset="63577.5604">22472 5292</inkml:trace>
  <inkml:trace contextRef="#ctx0" brushRef="#br0" timeOffset="74758.8855">4392 9560,'-18'0,"36"0,17 0,18 0,0 0,18-35,-1 35,1-18,17 18,-35 0,-18-35,-17 35,0 0</inkml:trace>
  <inkml:trace contextRef="#ctx0" brushRef="#br0" timeOffset="77316.7728">7708 9737</inkml:trace>
  <inkml:trace contextRef="#ctx0" brushRef="#br0" timeOffset="101871.1857">13529 4445,'0'-35,"0"17,0 0,18 18,17 0,0 0,1 0,-1 0,0 0,-17 0,-1 0</inkml:trace>
  <inkml:trace contextRef="#ctx0" brushRef="#br0" timeOffset="102388.7254">14129 4374,'17'0,"19"0,-36 36,17-36,19 0,-19 0,19 0,-19 0,18 17,-17-17</inkml:trace>
  <inkml:trace contextRef="#ctx0" brushRef="#br0" timeOffset="102883.2749">14446 4480,'18'0,"17"0,-17 0,17 0,0 0,1 0,-1 0,18 0,-36 0,1 0,17 0</inkml:trace>
  <inkml:trace contextRef="#ctx0" brushRef="#br0" timeOffset="103408.9554">14975 4445,'0'-18,"36"18,-19 0,36 0,-17 0,-1 0,18 0,0 0,0 0,-1-35,1 35,0 0,-17 0,-19 0,-17 18</inkml:trace>
  <inkml:trace contextRef="#ctx0" brushRef="#br0" timeOffset="103851.4211">15505 4427,'17'0,"19"0,16 0,-34 0,17 0,1 0,-1 0,0 0,18 0,-18 0,1 0,-1 0,-17 0,17 0</inkml:trace>
  <inkml:trace contextRef="#ctx0" brushRef="#br0" timeOffset="104323.5898">16210 4445,'35'0,"-17"0,0 0,17 0,0 0,1 0,16 0,-16 0,-1 0,0 0,1 0,-19 0,36 0,-35 0</inkml:trace>
  <inkml:trace contextRef="#ctx0" brushRef="#br0" timeOffset="104759.3881">16757 4445,'18'0,"17"0,-17 0,34 0,-16 0,-19 0,19 0,-1 0,0 0,0 0,-17 0,17 0,-17 0</inkml:trace>
  <inkml:trace contextRef="#ctx0" brushRef="#br0" timeOffset="105127.7482">17110 4410,'35'0,"-35"17,18-17,35 0,-18 0,-18 0,19 0,-19 0,1 0,17 0,1 0,-19 0,1 0</inkml:trace>
  <inkml:trace contextRef="#ctx0" brushRef="#br0" timeOffset="112594.5797">13335 4427,'35'0</inkml:trace>
  <inkml:trace contextRef="#ctx0" brushRef="#br0" timeOffset="119008.4939">13917 3122,'-18'0,"-17"18,18 17,17-17,0 17,17-35,18 18,18-18,-53 35,36-35,-36 53,17-53,-17 35,0-17,0-1,0 19,-70-19,34-17,1 0,18 0,17-17,0-1</inkml:trace>
  <inkml:trace contextRef="#ctx0" brushRef="#br0" timeOffset="119249.8014">13847 3157,'17'-35,"1"35,-1 0,19 0,17-18,0 18,-1 0,1 0,0 0,-17 0,-1 0,-17 0,17 0</inkml:trace>
  <inkml:trace contextRef="#ctx0" brushRef="#br0" timeOffset="119579.5345">14323 3104,'0'18,"0"17,0-17,0 17,0-17,0 35,0-18,0-17,35-18,0 0,-17 0,0 0,-18-18,35 18,-35-35,0 17,0-17,0 17,0 1,0-19,-18 36,1-17,-19 17,1 0</inkml:trace>
  <inkml:trace contextRef="#ctx0" brushRef="#br0" timeOffset="120089.4356">14834 3069,'0'-17,"-17"17,-1 0,18 35,0 0,0-17,18-1,17 19,-17-36,17 35,-17-35,-18 35,17-35,-17 18,0 17,-35-35,17 18,-17-18,0 0,17 0,0 0,36 0</inkml:trace>
  <inkml:trace contextRef="#ctx0" brushRef="#br0" timeOffset="120342.4502">15099 3175,'35'18,"-35"-1,0 1,0 0,0 17,18-35,-18 35,0-17</inkml:trace>
  <inkml:trace contextRef="#ctx0" brushRef="#br0" timeOffset="120484.59">15117 3069,'0'0</inkml:trace>
  <inkml:trace contextRef="#ctx0" brushRef="#br0" timeOffset="120920.8582">15222 3175,'0'-18,"18"18,-18-17,18 17,-18 17,35 1,-35 17,0 1,0-19,0 1,0 17,0-53,0-34,0 16,18 1,17 17,0 18,-17 0,-1 18,-17 17,0-17,0 0,0-1,0 18,0 1</inkml:trace>
  <inkml:trace contextRef="#ctx0" brushRef="#br0" timeOffset="121349.0649">15663 2999,'0'17,"-17"-17,17 36,-36-1,36 0,0 18,0-18,0 1,-17 16,17-16,0-19,0 1,53 17,-36-35,1 0,0 0,17-17,-17-1,-18 0,0-17,-18 35,-17 0,35 18,-18-18</inkml:trace>
  <inkml:trace contextRef="#ctx0" brushRef="#br0" timeOffset="121754.1921">15893 3087,'0'17,"0"19,0-19,0 1,0 17,-18-35,18 36,0-19,35-17,-17 0,17 0,-17 0,-18-35,17 0,-17 17,0-17,0-1,0 1,0 18,-35 17,18 0,17 17,-36-17</inkml:trace>
  <inkml:trace contextRef="#ctx0" brushRef="#br0" timeOffset="123449.5028">13335 4516</inkml:trace>
  <inkml:trace contextRef="#ctx0" brushRef="#br0" timeOffset="130311.5234">13917 3581,'0'-18,"0"0,-18 18,1 18,-18 0,17 35,-17-18,17 0,18 0,-35 18,35-35,0 0,0-1,17 19,1-36,-18 17,18-17</inkml:trace>
  <inkml:trace contextRef="#ctx0" brushRef="#br0" timeOffset="130624.3843">13670 3828,'0'35,"35"0,1-35,-36 18,17-18,1 0</inkml:trace>
  <inkml:trace contextRef="#ctx0" brushRef="#br0" timeOffset="130842.4686">13829 3863,'0'53,"-18"-18,18-17,-17-1,17 19,-18-36,18 17</inkml:trace>
  <inkml:trace contextRef="#ctx0" brushRef="#br0" timeOffset="131031.1725">13935 3845</inkml:trace>
  <inkml:trace contextRef="#ctx0" brushRef="#br0" timeOffset="137937.0693">5556 10372</inkml:trace>
  <inkml:trace contextRef="#ctx0" brushRef="#br0" timeOffset="138747.2427">6950 10248</inkml:trace>
  <inkml:trace contextRef="#ctx0" brushRef="#br0" timeOffset="139903.0215">8079 10283</inkml:trace>
  <inkml:trace contextRef="#ctx0" brushRef="#br0" timeOffset="156637.3286">16245 5627,'53'0,"-17"0,17 0,17 0</inkml:trace>
  <inkml:trace contextRef="#ctx0" brushRef="#br0" timeOffset="158967.4029">9013 10530</inkml:trace>
  <inkml:trace contextRef="#ctx0" brushRef="#br0" timeOffset="160008.8094">10160 10548</inkml:trace>
  <inkml:trace contextRef="#ctx0" brushRef="#br0" timeOffset="165934.5367">17022 1464,'17'0,"18"0,1 0,17 0,17 0,1 0,-1 0,-17 0,-17 0,-1 0,-18 0,19 0</inkml:trace>
  <inkml:trace contextRef="#ctx0" brushRef="#br0" timeOffset="166436.7533">17833 1429,'35'0,"18"0,-18 0,1 0,17 0,0 0,-18 0,18 17,-36-17,1 0</inkml:trace>
  <inkml:trace contextRef="#ctx0" brushRef="#br0" timeOffset="166759.641">18521 1429,'35'0,"-17"0,17 0,18 0,0 0,0 0,0 0,-18 0,0 0,1 0</inkml:trace>
  <inkml:trace contextRef="#ctx0" brushRef="#br0" timeOffset="167031.5626">18997 1411,'18'0,"17"0,-17 0,35 0,-1 0,1 0,0 0</inkml:trace>
  <inkml:trace contextRef="#ctx0" brushRef="#br0" timeOffset="167255.6704">19544 1411,'18'0,"-1"0,1 0,35 0,-36 0</inkml:trace>
  <inkml:trace contextRef="#ctx0" brushRef="#br0" timeOffset="167458.7692">19879 1411,'18'0,"17"0,-17 0</inkml:trace>
  <inkml:trace contextRef="#ctx0" brushRef="#br0" timeOffset="167653.1372">20091 1411,'17'0,"1"0,35 0,0 0</inkml:trace>
  <inkml:trace contextRef="#ctx0" brushRef="#br0" timeOffset="167826.4335">20514 1429,'0'0,"18"0</inkml:trace>
  <inkml:trace contextRef="#ctx0" brushRef="#br0" timeOffset="174814.5155">17480 1464,'0'18,"0"-1,-17 1,17 17,0-17,0 0,-36 17,36-18,0 1,-17 17,17-52,0-19,0 1,0-18,35 18,-35 17,18-17,-1 35,-17 18,35-18,-35 17,36-17,-19 36,19-36,-36 35,53-35,-18 0</inkml:trace>
  <inkml:trace contextRef="#ctx0" brushRef="#br0" timeOffset="175211.721">17568 1499,'0'36,"0"17,0 35,0 0,0 18,0-18,-35 35,35-17,-35-18,35-35,-35 18,35-36,-18-17,18 17,-18 0</inkml:trace>
  <inkml:trace contextRef="#ctx0" brushRef="#br0" timeOffset="176148.8832">17445 2223,'18'52,"-18"37,0-19,-18 18,18 18,-18-35,18-18,0 0,0 0,0-18,0-18,0 19,18-36,-18 17</inkml:trace>
  <inkml:trace contextRef="#ctx0" brushRef="#br0" timeOffset="176548.193">17498 2822,'0'36,"0"34,-18 1,18 17,0-18,0-17,0 18,0-18,18 0,-18-18,0 0,0 1,0-1,0-18,0 1,0 17,0 1</inkml:trace>
  <inkml:trace contextRef="#ctx0" brushRef="#br0" timeOffset="176868.7324">17515 3669,'-17'0,"17"18,0 34,0-34,0 0,17 17,-17 0,0 1,18-19,-18 1,0 17,0-17,0-1,0 19</inkml:trace>
  <inkml:trace contextRef="#ctx0" brushRef="#br0" timeOffset="177154.9189">17533 4092,'0'36,"0"-1,0-18</inkml:trace>
  <inkml:trace contextRef="#ctx0" brushRef="#br0" timeOffset="177378.6204">17551 4075,'35'0,"-17"35,-1-35,1 0</inkml:trace>
  <inkml:trace contextRef="#ctx0" brushRef="#br0" timeOffset="184218.1764">20461 653,'0'0,"35"0,-17 0,17 0,1 35,34 0,1 53,-1 18,-17 18,0 34,-18 1,-35 0,53 0,-53-1,0-16,0-37,0-34,0 0,0-19,0-16,0-19</inkml:trace>
  <inkml:trace contextRef="#ctx0" brushRef="#br0" timeOffset="184676.9907">20937 2152,'0'18,"0"-1,18-17,-18 36,53-36,-53 17,35-17,-17 0,-1 0,19 0,-1 0,-35-17,0-19,0 1,0 53,-18-1,18 1,-17 35,17-36,-53 19,53-19,-18 19,18-1</inkml:trace>
  <inkml:trace contextRef="#ctx0" brushRef="#br0" timeOffset="184879.483">21202 2240</inkml:trace>
  <inkml:trace contextRef="#ctx0" brushRef="#br0" timeOffset="224993.9777">10636 12753,'0'-18</inkml:trace>
  <inkml:trace contextRef="#ctx0" brushRef="#br0" timeOffset="225675.4572">10619 12771,'0'-18,"0"36,0 17,0 0,0 18,0 0,0 0,0 0,0-18,0-17,0-1,0 19,0-72,0 19,0-1,0-17</inkml:trace>
  <inkml:trace contextRef="#ctx0" brushRef="#br0" timeOffset="226288.5965">10619 12806,'0'-18,"17"18,-17-17,18 17,-18 35,0 0,35-17,-35 17,18-35,-18 18,17-18,-17 35,18-35,17-35,-17-1,17-17,1 18,-19 0,1 70,-18-17,0-1,0 19,0-1,0 18,0-18,0-17,0 0,0 17,0-18,35 1,-35 0</inkml:trace>
  <inkml:trace contextRef="#ctx0" brushRef="#br0" timeOffset="226897.0323">11236 13070,'-18'0,"18"18,0 0,0 17,0-17,0-1,18 36,-18-35,-18-53,18 17,0 0</inkml:trace>
  <inkml:trace contextRef="#ctx0" brushRef="#br0" timeOffset="227326.5278">11201 13106,'0'-71,"0"142,0-159,53 88,-53-36,35 36,0 18,-17 17,-18 0,0-17,0 0,0 35,-35-18,52-35,18 0,1 0,-36 18,35-18,-35 52,0-34,0 17,0-17,0 17,-18-35,18 18,-35-18,0 0,0 0,35-18,35-17</inkml:trace>
  <inkml:trace contextRef="#ctx0" brushRef="#br0" timeOffset="227603.0872">11642 13212,'35'0,"-17"0,17-18,0 18,0 0,-17 0,0 0</inkml:trace>
  <inkml:trace contextRef="#ctx0" brushRef="#br0" timeOffset="227766.9976">11783 13370,'0'18,"17"-18,19 0,-19 0,19 0,-19 0,1-35</inkml:trace>
  <inkml:trace contextRef="#ctx0" brushRef="#br0" timeOffset="228479.0844">12612 13088,'-35'0,"-1"0,-17 18,18 17,0-35,17 35,-17 1,35-19,0 18,35-35,-17 0,-1 0,19 0,-1 0,18 0,-35 0,-18-17,17 17,-52 0,17 35,-35-35,18 35,0-35,0 36,-1-1,19-17,17-1,-18-17,18 53,0-18,18-35,-1 18,1-18,17 0,-17 0,-1 0,19 0,17 0,-18 0,0 0,-17 0,17 0</inkml:trace>
  <inkml:trace contextRef="#ctx0" brushRef="#br0" timeOffset="228954.567">12876 13247,'0'17,"0"19,18-1,-18-17,0-1,0 19,0-19,0 1,0-53,0 17,0-17,0-1,0 1,0-18,0 0,35-17,-35 34,0 1,18 18,-18-19,35 36,-35-17,18 17,17 0,-17 0,35 0,-36 0,1 0,0 17,-18 1</inkml:trace>
  <inkml:trace contextRef="#ctx0" brushRef="#br0" timeOffset="229198.9536">12982 13247,'-35'0,"53"0,35 0,-1 0,-34 0</inkml:trace>
  <inkml:trace contextRef="#ctx0" brushRef="#br0" timeOffset="229468.7551">13123 13317,'53'0,"-17"18,-1 17,0-17,18 17,-35-35</inkml:trace>
  <inkml:trace contextRef="#ctx0" brushRef="#br0" timeOffset="229739.3593">13423 13317,'0'18,"0"17,0-17,-35 17,35 18,-18-18,18-17,0 0,-35 17,35 0,0-17</inkml:trace>
  <inkml:trace contextRef="#ctx0" brushRef="#br0" timeOffset="230182.4707">13935 13106,'0'17,"35"1,-17 17,-1-17,19 17,-19-17,18-18,-17 35,17 18,-35-35</inkml:trace>
  <inkml:trace contextRef="#ctx0" brushRef="#br0" timeOffset="230459.3122">14058 13106,'0'17,"-17"1,17 0,-18 35,18-18,-53 0,53-17,-35 17,35-17,-18 17,18-17,0-1</inkml:trace>
  <inkml:trace contextRef="#ctx0" brushRef="#br0" timeOffset="231030.5277">14217 13070,'18'0,"-1"-17,19 17,-1 0,-18 0,19 0,-36 17,0 19,0-1,0-17,0-1,0 19,0-1,-18-35,-17-18,35-17,0 17,17 1,-17-19,36 19,-1-19,0 36,-35 36,0-19,-17 1,17 17,-18-17,18 17,0-17,0 17,18-35,17 0,0 0,0-18,-17 18</inkml:trace>
  <inkml:trace contextRef="#ctx0" brushRef="#br0" timeOffset="240354.6184">4745 12541,'0'0,"-18"0,-17-35,35 17,-18 18,18-17,-35 17,17 0,18-18,-35 18,0 0,0 0,-1 0,19 18,-36 17,17 0,1-17,0 17,35-17,-18-18,18 17,-17 19,17-19,0 1,0 0,0 17,0-17,0-1,0 1,0 17,0-17,0 17,0 0,17-35,-17 18,36 0,-19 17,36-17,-18 17,-17-35,17 17,-17-17,0 0,-1 0,18 36,-17-36,17 0,-17 0,17 0,-17 0,0 0,-18-18,35 18,0 0,-35-18,18 18,-1 0,19-17,-19-18,-17 17,0 0,18 18,-18-35,0 17,35 18,-35-17,0-19,18 36,-18-35,0 17,0 1,18 17,-18-35,0 17,0 0,0-17,0 17,0-17,-36 17,19 18,17-35,-18 35,-17-17,-1 17,1 0,0-36,17 36,-35 0,53-17</inkml:trace>
  <inkml:trace contextRef="#ctx0" brushRef="#br0" timeOffset="262462.741">8343 15152,'0'17,"0"19,0 17,0 0,0 17,0-17,0 0,0 0,0-18,0-17,0-1,0-34,0-1,0-17,0-18,0 0,0-18,0 1,0-1,0 1,0 17,0 35,18 18,-18 36,35-19,-35 18,18 1,-18 17,53-18,-53-17,35 17,-17 0,17-35,-17 0,-18-18,0-17,17 0,-17 0,35-1,-35 19,18-19,17 36,-17 0,-18 36,18-1,-18 0,0 1,0-1,0 0,35 18,-35-18,0-17,0 0,0 35,0-36,18-17,-18 18</inkml:trace>
  <inkml:trace contextRef="#ctx0" brushRef="#br0" timeOffset="263281.2213">8890 15469,'35'0,"-35"36,18-1,-18 0,0 0,0 1,35-1,-35-17,0-1,0 19,0-72,0 19,-17-1,17-17,0-18,0 18,0-1,0 19,0-1,17 18,-17-35,35 35,1 0,-19 0,1 0,17 0,-35 17,36 1,-36 0,0 17,0 0,0-17,-18 17,-17-35,35 35,-18-35,18-17,18-19,-1 36,1-17,17 17,-17 0,0 0,-1 0,-17 17,35-17,-35 53,36-35,-36 17,0-17,0 0,0-1,-18-17,18 53,-35-53,0 18,17-18,-17 0,17 0,18-36,18 36,-1-35,-17 18</inkml:trace>
  <inkml:trace contextRef="#ctx0" brushRef="#br0" timeOffset="263543.3321">9754 15452,'0'0,"36"0,-19 0,19-36,-1 36,0 0,0 0,-17 0,17 0</inkml:trace>
  <inkml:trace contextRef="#ctx0" brushRef="#br0" timeOffset="263707.0549">9878 15593,'17'17,"1"-17,17 0,1 0,-1 0,18 0,-18 0,-17 0,17-35</inkml:trace>
  <inkml:trace contextRef="#ctx0" brushRef="#br0" timeOffset="264608.9635">10777 15311,'-17'0,"-1"0,-17 17,17-17,-35 35,18 1,-18-19,18 19,0-19,17 19,-17-19,35 1,0 0,17-18,-17 35,36-35,-19 0,1 0,35 0,-18 0,-17 0,-1 0,19 0,-54 0,0 0,1 17,-19-17,19 36,-1-36,-17 17,0 19,-1 17,36-18,0 0,36-17,-19-18,18 0,1 0,17 0,0 0,-1 0,1 0,-17 0,17-36,-36 36,1 0,-1 0,19 0,-36-17,0-18</inkml:trace>
  <inkml:trace contextRef="#ctx0" brushRef="#br0" timeOffset="265072.074">11165 15434,'0'35,"0"1,0-1,0 0,36 0,-36 1,0-19,17 1,-17 0,0-36,0-17,0-1,0-16,0-1,-35 0,35-18,0 18,0 0,0 18,0 0,0 17,18-17,35 35,-18 0,0 0,-17 0,-1 0,19 0,-19 0,-17 17,18-17,-18 36</inkml:trace>
  <inkml:trace contextRef="#ctx0" brushRef="#br0" timeOffset="265312.8461">11165 15452,'0'0,"18"0,0 0,35 0,-18 0,0 0,0 0,-17 0,0 0,17 0</inkml:trace>
  <inkml:trace contextRef="#ctx0" brushRef="#br0" timeOffset="265823.6657">11536 15540,'0'-18,"0"1,17 17,19 0,-19 0,19 0,-36 17,0 1,0 17,0-17,0-1,0 19,0-54,0 0,0 1,0-18,17-18,-17 17,36 19,-36-1,35 18,-35 18,0 17,0 0,0 1,0-19,-35 1,35 17,0-17,17-18,-17 17,18-17,0 0,17 0,18 0,17 0</inkml:trace>
  <inkml:trace contextRef="#ctx0" brushRef="#br0" timeOffset="266243.0629">12136 15275,'17'0,"1"0,17 18,18 0,35 17,-17 0,-1-35,19 53,-37-53,-16 18,-1-18,-17 35</inkml:trace>
  <inkml:trace contextRef="#ctx0" brushRef="#br0" timeOffset="266490.6487">12594 15222,'-17'0,"17"18,-36 0,36 17,-35 18,35-18,-35 18,35 0,-53-18,53 1,-35 16,35-34</inkml:trace>
  <inkml:trace contextRef="#ctx0" brushRef="#br0" timeOffset="268027.3029">12912 15117,'17'0,"19"0,-36 17,70 1,-52 35,17-18,18 0,-18 18,1-35,-1 17,-18-17,19-1,-36 19</inkml:trace>
  <inkml:trace contextRef="#ctx0" brushRef="#br0" timeOffset="269048.0459">13441 15046,'-35'0,"17"0,18 35,-53 36,35 17,-17 18,0 0,0 0,35-18,-36 0,36-35,0-18,0 0,-17-17,17 17,0-17,0 0,-36 17,36 0,0-53,0-17,0 0</inkml:trace>
  <inkml:trace contextRef="#ctx0" brushRef="#br0" timeOffset="271260.4996">13476 14993,'0'-18,"0"-17,-18 35,-17-17,18 17,-1 0,-17 0,-1 0,19 0,-1 0,-17 0,17 0,1 0,-1 0,-17 0,17 0,0 0,-17 0,17 0,-17 0,0 35,0-35,35 17,-18 19,18-1,-18-35,18 18,0-1,-35 19,35-1,-18-18,18 1,0 17,0-17,0 0,0 17,0 18,0-36,0 1,0 0,0 35,-35-18,35-17,0-1,0 19,0-19,0 1,0 17,0 0,18-35,-18 53,17-53,-17 36,18-36,-18 35,18-35,-18 17,35-17,-35 18,18-18,-1 35,19-17,-1-18,-18 35,36-35,-35 18,0-18,17 0,-17 0,-1 0,1 0,17 0,-17 0,-1 0,19 0,-19 0,1 0,17 0,0 0,-35-35,36 35,-19 0,1-18,17 18,-17-18,0 18,17-53,-17 53,17-35,0 0,0-18,1 18,-36 17,17 0,-17-17,0 18,36-1,-36-17,0 17,17 18,-17-35,0 17,0-35,0 0,0 36,0-1,18-17,-18-18,0 17,0 1,0 0,0 0,-18 35,18-36,-17 36,17-35,-36 35,36-35,-17 35,17-18,-36 18,19 0,-19-17,19 17,-1 0,-17 0,0 0</inkml:trace>
  <inkml:trace contextRef="#ctx0" brushRef="#br0" timeOffset="1.70864E6">16775 12312,'0'-18,"35"18,-35-35,35 35,-35-18,18 18,-18-35,17 35,-17-53,18 53,-18-35,35 35,-35-35,18 35,-18-18,18 18,-18-18,35 18,-35-35,18 35,-1-18,1 18,-18-17,35 17,-17-35,-1 35,-17-18,36 18,-36-18,17 18,-17-35,18 35,17-18,-17 1,-1 17,-17-36,36 36,-19-17,1 17,-18-18,35 18,-17 0,-18-35,18 35,17-35,-17 17,17-17,-18 17,1-17,17 17,-17 0,17-17,-17 18,17-19,-17 19,-1-19,19 19,-19-1,19-35,-36 36,17 17,-17-18,18 18,-18-35,35 35,0-36,1 19,-1-19,-17 19,-18-1,17 18,-17-53,36 53,-36-17,17 17,-17-18,18 18,-18-18,18 18,-18-35,35 35,-35-18,17 1,1 17,-18-36,53 36,-53-35,18 35,-18-17</inkml:trace>
  <inkml:trace contextRef="#ctx0" brushRef="#br0" timeOffset="1.70995E6">18062 11377,'0'18,"0"-1,-17-17,-19 36,19-19,-19 1,36 35,-17-53,17 35,0-17,0-1,35-17,-17 0,-1 0,19 0,-36-35,0 17,0-34,0 34,0 0,0 1,0-19,-18 19,18-19,0 1,-18 35,18-17,0-1,-17 18,-19 0,36-18,-17 18,52 18,-17 35,-18-36,35 1,-35 17,18-17,-18 0,0 17,35-17,-35-1,0 18,18-35,-18 36,17-19,-17-34</inkml:trace>
  <inkml:trace contextRef="#ctx0" brushRef="#br0" timeOffset="1.71016E6">18150 11536,'0'-18</inkml:trace>
  <inkml:trace contextRef="#ctx0" brushRef="#br0" timeOffset="1.71426E6">20796 9666,'0'35,"0"18,0-17,36-1,-36 0,0-17,17 17,-17-17,0 17,0-53,0-17,-35 0,35 0,0-18,0 0,0 0,0 17,18 1,-18 18,17-1,1 18,17 18,0 34,-35-34,36 17,-36-17,53-18,-53 35,17-35,-17 36,18-36,-1 0,-17-18,0-17,0 17,36-17,-36-1,0 19,17-1,-17-17,36 35,-19 35,-17-17,0 17,0 0,36 18,-36-17,0-1,17-17,-17-1,0 18,0-17,18 0,-18 35,0-36</inkml:trace>
  <inkml:trace contextRef="#ctx0" brushRef="#br0" timeOffset="1.71501E6">21449 9843,'0'17,"0"18,0-17,0 0,0-1,0 19,18-1,-18-88,0 18,0 17,0 0,0-17,0 18,0-1,17-17,1 35,17 0,-35-18,35 18,1 18,-19 17,-17 0,0-17,0 17,0 0,-17-35,52 0,0 0,-35 36,35-36,-35 53,18-36,-18 1,0 17,0-17,0-1,-35-17,17 36,1-36,-19 0,1 0,35-36,0 19,35-1,-17-17,0 17</inkml:trace>
  <inkml:trace contextRef="#ctx0" brushRef="#br0" timeOffset="1.71526E6">21960 9807,'0'0,"0"-17,18 17,35-36,-35 36,-1 0,19 0,-19-17,1 17,17 0</inkml:trace>
  <inkml:trace contextRef="#ctx0" brushRef="#br0" timeOffset="1.71544E6">22049 9895,'17'0,"1"0,17-17,-17 17,17-18,-17 18,-1-53,19 36</inkml:trace>
  <inkml:trace contextRef="#ctx0" brushRef="#br0" timeOffset="1.71587E6">22666 9525,'0'35,"0"18,0 0,0 0,35 0,-35 0,0-18,0 0,0-17,0 17,0-17,0 0</inkml:trace>
  <inkml:trace contextRef="#ctx0" brushRef="#br0" timeOffset="1.71648E6">22701 9507,'0'0,"0"-17,0-36,0 18,36-18,-1 35,-18 18,19-35,-19 35,1 0,0 0,35 35,-53-17,0-1,0 19,0-1,0 18,-18-36,-17 1,17 17,-17-35,17 36,-17-1,35-18,17 1,1 17,35 1,-53-19,35 19,1-1,-1 0,0 18,-17-35,17-1,-17 19</inkml:trace>
  <inkml:trace contextRef="#ctx0" brushRef="#br0" timeOffset="1.71803E6">23424 9525,'0'0,"36"35,-19-17,19 17,-19-17,1 17,17-17,-35-1,35-17,-35 36,18-36,-18 17</inkml:trace>
  <inkml:trace contextRef="#ctx0" brushRef="#br0" timeOffset="1.71834E6">23636 9472,'0'18,"-35"17,17 0,-17 18,17-18,18 1,-35-19,35 19,-35-19,35 19,35-36</inkml:trace>
  <inkml:trace contextRef="#ctx0" brushRef="#br0" timeOffset="1.71898E6">23971 9578,'0'-18,"0"1,-17 17,-19 0,1 0,0 0,35 17,-35-17,35 36,0-1,0-18,17 1,18-18,-17 0,0 0,17-18,0-34,-35 34,0-17,0 17,0-17,0-1,0-16,0 16,0-17,-35 36,35-1,-18 18,18 18,0 17,18 0,-18 1,0 16,35 1,-35-17,18-1,-18 0,0-17,35 17,-35 0</inkml:trace>
  <inkml:trace contextRef="#ctx0" brushRef="#br0" timeOffset="1.71919E6">24112 9525</inkml:trace>
  <inkml:trace contextRef="#ctx0" brushRef="#br0" timeOffset="1.73445E6">23795 9966,'18'0,"-1"0,36 0,18 0,17-35,-35 35,0 0,-18-18,-17 18,-1 0,18 0,-17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7:46:13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19350 4533,'0'18,"18"-18,-18 53,35-36,-35 1,17 17,-17-17,18-18,-18 35,35-35,-35 18,18-18,35-35,0-18,0-18,-18-17,18 35,-35 18,17-1,-18 19,19 17,-36-35</inkml:trace>
  <inkml:trace contextRef="#ctx0" brushRef="#br0" timeOffset="1064.9584">19156 847,'17'17,"1"36,-18-17,35-36,-35 17,18-17,17-35,1-36,-1 36,0-18,0-17,-17 34,17 19,-17-19,-36 54</inkml:trace>
  <inkml:trace contextRef="#ctx0" brushRef="#br0" timeOffset="2182.1093">16969 670,'17'0,"19"36,-19-36,1 0,17 0,36-53,-54 17,19 1,-19-18,18 36,-17 17,-18-18,18 18,-1 0</inkml:trace>
  <inkml:trace contextRef="#ctx0" brushRef="#br0" timeOffset="3358.346">14905 1870,'0'17,"35"19,-17-36,-18 17,17-17,1 0,-18-17,53-19,-35-17,17 18,-17 0,17 0,-35-1,35 36,-35 18</inkml:trace>
  <inkml:trace contextRef="#ctx0" brushRef="#br0" timeOffset="4257.7055">13917 3157,'0'0,"0"-17,-18 17,18 17,36-17,-36 18,53-18,-36 0,1 0,17-35,-35-18,53 0,-53 0,0 0,18 35,-18 1,0 34</inkml:trace>
  <inkml:trace contextRef="#ctx0" brushRef="#br0" timeOffset="22699.8441">7161 5151,'53'35,"-35"-18,0-17,-18 36,35-36,-17 0,-1 0,18-36,-35 19,53-18,-35 17,17-17,-35 17,36-17,-19 17</inkml:trace>
  <inkml:trace contextRef="#ctx0" brushRef="#br0" timeOffset="23158.4709">7391 5009,'0'18,"0"35,17-35,-17-1,0 19,18-36,-18 17,18-17,17 0,-17 0,17-17,-18-19,1 19,17-19,-17 19,17 17,-35-36,18 36,0 0</inkml:trace>
  <inkml:trace contextRef="#ctx0" brushRef="#br0" timeOffset="23331.2403">7726 4957,'35'0,"-35"-36</inkml:trace>
  <inkml:trace contextRef="#ctx0" brushRef="#br0" timeOffset="25076.9423">14199 7691,'-35'0,"70"0,1 0,17 0,35 0,0 0,35-36,36 36,35-70,0 70,18-53,17 53,18-53,0 53,0-53,-18 53,-17 0,17-35,-35 35,-35 0,17 0,-70 0,0 0,-35 0,-18-36,-18 36</inkml:trace>
  <inkml:trace contextRef="#ctx0" brushRef="#br0" timeOffset="25978.1212">17762 7179,'-35'0,"53"0,17 0,18 0,0 0,-18 0,-17 35,17-35,-17 36,-18-19,17 1,-17 17,0-17,0-1,-17 19,-1-19,-17 19,-18-19,18 19,-18-19,0 18,0-35,35 18,18 17,35-35</inkml:trace>
  <inkml:trace contextRef="#ctx0" brushRef="#br0" timeOffset="26185.6265">17886 7514</inkml:trace>
  <inkml:trace contextRef="#ctx0" brushRef="#br0" timeOffset="27169.9814">14587 5944,'0'36,"0"17,18-18,-18 35,0 19,53 87,-53 18,35 18,-35-1,71 1,-36-18,-35-35,53-36,-53-17,35-35,-35-18,0-18,0 0,0-17,18-18</inkml:trace>
  <inkml:trace contextRef="#ctx0" brushRef="#br0" timeOffset="28017.8297">14781 6438,'0'0,"-17"0,17-17,-36 17,19 0,-1 0,-17 17,-18 18,18 1,17-19,18-34,0-1,0-17,0 0,0-1,0 1,0 0,0 17,18 18,17 0,-35 35,53-35,-18 18,0-18,1 0,-1 0,18 0,-18 0</inkml:trace>
  <inkml:trace contextRef="#ctx0" brushRef="#br0" timeOffset="28212.0187">14975 6332,'0'-17,"36"17</inkml:trace>
  <inkml:trace contextRef="#ctx0" brushRef="#br0" timeOffset="31278.8601">14905 7567,'0'18,"18"-36,17 18,-18-18,1 18,17-35,-17 35,17-53,-17 53,17-35,-17 35,-1-35,19 17,-19-17,19 17,-19 18,1-53,17 53,-17-53,17 36,-17-19,-1 36,19-35,-19 35,19-35,-19 35,1-35,17 35,-17-53,-1 53,19-36,-19 36,19-35,-19 35,19-35,-19 35,1-53,17 53,-17-35,-1 35,-17-18,36 18,-1-18,-17 18,17-53,-18 53,1-35,17 35,-17-35,17 35,-17-35,0 35,17-53,-17 53,-18-36,35 36,0-35,-17 35,-1-35,19 35,-19-53,19 18,-19 17,1 18,35-71,-36 54,36-18,-17 17,16-17,-16 17,17-17,-18 17,0-17,1 17,-1-17,18 17,-36 18,-17-35,36 35,-36-35,35 35,-35-18,35 18,-35-35,53 17,-35-17,-1 35,19-35,-19 35,19-36,-19 36,-17-17,-35 17,17 0,1 0,-36 17,17-17,36 18,-35-18,18 0,17 18,-18-18,36 0,-18-18,35 18,-18-35,19 35,-36-18,17 18,19 0,-19 35,-17 1,0-19,0 1,0-1,0 36,0-35</inkml:trace>
  <inkml:trace contextRef="#ctx0" brushRef="#br0" timeOffset="31706.7278">17074 5803,'-35'0,"35"-17,0 34,18-17,-18 35,17-35,-17 18,18-18,0 0,-18 18</inkml:trace>
  <inkml:trace contextRef="#ctx0" brushRef="#br0" timeOffset="31916.3574">17163 5891,'35'0</inkml:trace>
  <inkml:trace contextRef="#ctx0" brushRef="#br0" timeOffset="33871.6924">15822 6985,'0'18,"35"-1,-35 19,36 16,-36 1,35-17,-35-1,0-17,0-1,0 36,0-35</inkml:trace>
  <inkml:trace contextRef="#ctx0" brushRef="#br0" timeOffset="34561.7156">16387 6809,'0'-36,"0"19,-18 34,18 19,0 17,-35-18,35 0,0 18,0-18,0 1,0-1,0 0,0-17,35-18,18 0,-36 0,1-18,17-17,-17 17,-18 1,35-36,-35 17,0 1,0-18,0 18,-17 0,17 17,-36 18,36-53,-35 53,17 0,-17 0,0 53,35-35,0-1,0 1,0 17,0-17,0-1,35-17,18 0,-35 0,17-17,-17-1,-18-17</inkml:trace>
  <inkml:trace contextRef="#ctx0" brushRef="#br0" timeOffset="34787.3351">16686 6773,'0'-17</inkml:trace>
  <inkml:trace contextRef="#ctx0" brushRef="#br0" timeOffset="45076.4255">4075 11818,'-18'0,"18"-18,-35 18,52 0,19 0,-1 0,35 0,36-52,0 16,-18 1,0 0,-17 35,-18-36,0 36,-35-35,-18 53</inkml:trace>
  <inkml:trace contextRef="#ctx0" brushRef="#br0" timeOffset="45262.4415">4780 11553,'35'0</inkml:trace>
  <inkml:trace contextRef="#ctx0" brushRef="#br0" timeOffset="55087.0791">15311 2028,'0'-35,"0"18,52-19,1 36,-17-17,17 17,17-36,1 36,-18 0,0 0,-18 0,18 18,-36 0,1 17,17 0,-35 0,0-17,0 17,0-17,18-18,-18 18</inkml:trace>
  <inkml:trace contextRef="#ctx0" brushRef="#br0" timeOffset="55590.8614">15804 2099,'36'0,"-19"0,1 0,0 0,17 0,-17 0,-1 0,18 0,-35-35,0 17,18 18,-18-18,0 1,18 17,-18-35,17 35,-17 17,0 1,0-1,-17-17,17 36,-36-36,36 53,-17-36</inkml:trace>
  <inkml:trace contextRef="#ctx0" brushRef="#br0" timeOffset="55805.7846">16087 2011</inkml:trace>
  <inkml:trace contextRef="#ctx0" brushRef="#br0" timeOffset="58589.4791">14958 2487,'-18'0,"1"0,-1 35,-17 1,35-1,-18-17,18 17,-53 35,35-34,18-1,-53 0,53 1,0-1,-17-18,17 1,0 17,0 1,0-19</inkml:trace>
  <inkml:trace contextRef="#ctx0" brushRef="#br0" timeOffset="59068.0634">14693 3069,'35'0,"18"0,-53-17,36 17,-36-18,17 18,-17-18,36 18,-36-35,0 17,-18 18,18 18,-18 35,18-18,-17-17</inkml:trace>
  <inkml:trace contextRef="#ctx0" brushRef="#br0" timeOffset="59286.4259">14817 2946</inkml:trace>
  <inkml:trace contextRef="#ctx0" brushRef="#br0" timeOffset="61275.0225">13159 4128,'0'-18,"-18"18,0 0,18-18,-35 18,17 0,-17 0,18 0,-1 0,-35 0,53 18,-35-18,35 18,-36 17,1 0,35-17,-35 17,35-17,-18-18,18 35,0 0,-17-35,17 35,0-17,0 0,0 17,0-17,0-1,0 1,0 17,0-17,0-1,35 19,-35-1,17-35,-17 35,36 1,-36-1,35-35,-35 18,18-18,-18 17,35-17,0 35,1-35,-36 18,35-18,0 0,0 0,-17 0,-18 18,35-18,-17 0,17 0,0 0,1 0,-36-18,17 18,-17-35,36 35,-36-18,17 18,-17-17,18 17,-18-36,18 36,-18-35,35 17,-35 1,0-19,17 36,-17-17,0-1,0-17,0 17,0 1,0-19,0 1,0 0,0 17,0 0,0 1,0-18,-35 17,18-17,-1 17,-17 18,35-18,-36 18,19-35,-19 35,19 0,-18 0,-1 0,19 0</inkml:trace>
  <inkml:trace contextRef="#ctx0" brushRef="#br0" timeOffset="61454.8439">13229 4128</inkml:trace>
  <inkml:trace contextRef="#ctx0" brushRef="#br0" timeOffset="65842.3329">20126 4621,'0'0,"35"0,1 0,16 36,-16-36,-1 35,-17-35,17 35,-17-35,17 36,-18-36,-17 17,18-17</inkml:trace>
  <inkml:trace contextRef="#ctx0" brushRef="#br0" timeOffset="66127.1434">20391 4516,'-36'-18,"36"71,-53 17,36 36,17 0,-53-18,53 36,-53-1,53-52,0 17,-35-53</inkml:trace>
  <inkml:trace contextRef="#ctx0" brushRef="#br0" timeOffset="85817.8369">20990 2681,'0'0,"-35"0,35-18,-18 18,36 36,17-36,-17 0,0 0,-18-36,0 19,-36 17,1 0,35 35,18-35</inkml:trace>
  <inkml:trace contextRef="#ctx0" brushRef="#br0" timeOffset="86528.0403">20990 2681</inkml:trace>
  <inkml:trace contextRef="#ctx0" brushRef="#br0" timeOffset="87882.2648">23548 1094,'0'0,"0"17,0 19,0-19,0 1,0 17,0 0,0 1,0-1,0 18,0 0,0-18,0 18,0 0,0 0,0 0,0 0,0 0,0-18,0 18,0 0,0 0,0-1,0 1,0 0,0 0,0-17,0 16,0 1,0-17,0-1,0 0,0-17,0 17,0 0,0 1,0-1,0 0,0-17,0 17,0 0,0-17,0 17,0 1,0-1,0 18,0-36,0 1,0 0,0 17,0-17,0-1,35 19,-35-19,0 1,0 17,0 0,18-35,-18 18,0-53</inkml:trace>
  <inkml:trace contextRef="#ctx0" brushRef="#br0" timeOffset="89004.495">23477 1023,'0'-35,"0"17,-17 53,17-17,-18 17,18-17,-35 17,35-17,-18-18,18 35,0-17,18-36,-18-35,35 18,-35 0,18-1,-18 1,0 18,35 17,-35 17,35 18,-35-17,36 17,-36-17,35 0,18 35,-18-18,-17-35</inkml:trace>
  <inkml:trace contextRef="#ctx0" brushRef="#br0" timeOffset="89192.4309">23760 1111</inkml:trace>
  <inkml:trace contextRef="#ctx0" brushRef="#br0" timeOffset="91015.1414">21078 2646</inkml:trace>
  <inkml:trace contextRef="#ctx0" brushRef="#br0" timeOffset="94223.8771">21114 2681,'17'0,"19"0,-1 0,18 0,-35 0,-1 0,18 0,-17 0,0 0,17 0,0 0,18 0,-18 0,1 0,-1-35,0 35,1 0,-1 0,-18-18,19 18,-1 0,0 0,-17 0,0 0,-1 0,19 0,-19 0,1 0,17 0,18-17,-18 17,1 0,-1 0,0 0,0-36,18 36,-35 0,0 0,34-35,-16 35,-19 0,1 0,0 0,17-18,-17 18,-1 0,19 0,16 0,-34 0,17 0,-17 0,17-17,-17 17,17 0,18 0,0 0,-18 0,-17 0,17 0,-17 0,17 0,-17 0,-1 0,-17-36,36 36,-1 0,0 0,-17 0,0-17,17 17,-18 0,1 0,0 0,17 0,-17 0,17 0,-17 0,17 0,-18 0,1 0,17 0,-17 0,0 0,-1 0,19 0,-19 0,-52 0</inkml:trace>
  <inkml:trace contextRef="#ctx0" brushRef="#br0" timeOffset="98994.0335">22560 547,'0'35,"-17"18,17-18,-36 1,36-1,0-18,0 19,-17-19,17 1,35-18,-17 0,-1 0,18 0,1 0,-1-35,0 35,-17 0,-18-18,35 18,-52-18,-1 18,18-35,0 70,0-17,0 0,0-1,0 19,0-1,0-17,0-1</inkml:trace>
  <inkml:trace contextRef="#ctx0" brushRef="#br0" timeOffset="99827.7624">22913 635,'0'35,"0"-17,0 0,0-1,0 18,0 1,35-36,0 0,-17 0,17-18,-35 0,0-17,0 0,-17 35,17-35,-36 35,19 0,17-18,17 18,19 0,-1-18,0 18,-17 0,17 0,-17 0,0 0,-1 0,-17 18,0 0,0 17,0-17,35-1,-17-17,17 0,1 0,-1-35,-35 0,0 17,-53 0,35 18,1 0,17 18,-36 17,36-17</inkml:trace>
  <inkml:trace contextRef="#ctx0" brushRef="#br0" timeOffset="100112.1198">23583 564,'0'36,"35"-1,-35-17,0 17,0 0,18-17,-18-1,0 36</inkml:trace>
  <inkml:trace contextRef="#ctx0" brushRef="#br0" timeOffset="100472.8493">23901 547,'-18'0,"-17"17,17-17,-17 36,0-36,17 17,-17-17,35 36,0-54,35 18,0 0,-17 18,17 17,-35-17,18-18,-18 35,35-35,-35 35,18-35,-18 35</inkml:trace>
  <inkml:trace contextRef="#ctx0" brushRef="#br0" timeOffset="100726.0274">24112 635,'0'-35,"0"52,0 19,0-19,0 1,0 17,0-17,0-1,0 19</inkml:trace>
  <inkml:trace contextRef="#ctx0" brushRef="#br0" timeOffset="100959.3042">24130 635,'35'35,"-35"-17,36 35,16-36,-16 19,17-36,-36 0,1 0,17 0,-35-18</inkml:trace>
  <inkml:trace contextRef="#ctx0" brushRef="#br0" timeOffset="101154.8082">24395 582,'0'-35,"0"52,0 1,-18 17,18-17,0 17,0 1,-35 16,35-16,0-1,0-17,-18-18</inkml:trace>
  <inkml:trace contextRef="#ctx0" brushRef="#br0" timeOffset="101349.0827">24500 670,'0'-35</inkml:trace>
  <inkml:trace contextRef="#ctx0" brushRef="#br0" timeOffset="103831.6009">21114 2716,'0'-17,"0"-1,-18 18,0 0,-17 0,18 18,-1-1,18 19,-35-36,35 17,17-17,1 0,0 0,17-17,-18-19,-17 1,0 17,0 1,0-36,-35 53,18 0,-19 35,36 0,-35-35,35 36,0-19,18-17,17 0,0 0,-17 0,-18-35,0 0,0 17,-35 18,17 0,-35 18,53-1,0 1</inkml:trace>
  <inkml:trace contextRef="#ctx0" brushRef="#br0" timeOffset="105248.11">20285 3034,'0'-18,"-18"18,18 53,0 0,0 18,0-1,0-17,0 0,0-18,0 18,0-35,0 0,0-54,0 1,0-18,0-18,0-34,0-19,0 54,0 34,0 19,0-1,18 18,-18 18,35-1,0 19,-17-1,17 0,-17 18,17 0,-17-18,17-17,-35 17,35-17,1 17,-36 0</inkml:trace>
  <inkml:trace contextRef="#ctx0" brushRef="#br0" timeOffset="105515.0513">20338 3210,'35'-17,"-17"17,17-36,0 36,0-17,18 17,-17-36,-1 36,-35-17</inkml:trace>
  <inkml:trace contextRef="#ctx0" brushRef="#br0" timeOffset="105698.0857">20761 3122</inkml:trace>
  <inkml:trace contextRef="#ctx0" brushRef="#br0" timeOffset="110506.4256">23001 2910,'35'0,"-17"0,-18-35,35 35,-35-17,18 17,-18-36,35 1,-35 17,18 1,-18-19,35-17,-35 1,0-19,0 0,0 1,0-18,0-18,0 35,-17 18,17 0,-18 18,18-18,-53 18,35 17,1-17,-19 35,19-18,-1 18,-17 0,17 0,1 0,-19 0,1 0,35 18,-18-18,18 53,-17-53,17 18,0-1,0 1,0-36,0 1,0-19,0 1,0 0,0 0,0 17,0 0,17 18,-17 18,36-18,-36 35,35-35,-35 18,53-18,-36 0,1 0,17 0,-17 0,0 0,17 0,-17 0,-18-35,0 17,0 0,0-17,-36 35,19 0,-1 18,18-1,-35 19,35-19,-36 1,36 17,-35-35,35 35,-17-35,17 18,-36-18,36 18,-17-18,17 35,0-17,-18-18,36 0,17 0,-35-53,53 53,-18-36,-17 36,17-53</inkml:trace>
  <inkml:trace contextRef="#ctx0" brushRef="#br0" timeOffset="115494.9151">13458 4516,'-35'0,"53"0</inkml:trace>
  <inkml:trace contextRef="#ctx0" brushRef="#br0" timeOffset="117580.3739">16422 4992</inkml:trace>
  <inkml:trace contextRef="#ctx0" brushRef="#br0" timeOffset="119201.8149">22137 2999,'-35'0,"17"0,0 0,36 0,17 0,0 0,-17 0,0-36,17 36,-17 0,-1 0,-17 18,0 35,0-35,-17-18,17 17,-36-17,36 18,0 17,18-35,17 0,-17 0,0 0,-18 18,52-18,-34 0,-18 17,0 1,0 17,-18-17,1-18,-18 35,-1-35,-17 53,18-53,17 18,-17-18,53 0,-1 0,19 0,-19-36</inkml:trace>
  <inkml:trace contextRef="#ctx0" brushRef="#br0" timeOffset="119364.4678">22313 3263</inkml:trace>
  <inkml:trace contextRef="#ctx0" brushRef="#br0" timeOffset="119952.1905">21872 2981,'0'18,"-17"-18,34 0,19 0,-1 0,0 0,36-18,-1 18,-17 0,18-53,-36 53</inkml:trace>
  <inkml:trace contextRef="#ctx0" brushRef="#br0" timeOffset="123611.8486">18803 1270,'0'0,"-35"0,17 0,-17 0</inkml:trace>
  <inkml:trace contextRef="#ctx0" brushRef="#br0" timeOffset="124697.3491">17921 1341,'18'0,"17"0,18 0,18 0,17 0,35 0,18-53,0 53,1 0,-1 0,17-36,-69 36,-19 0,-17 0,-18 0,1 0,-54-17</inkml:trace>
  <inkml:trace contextRef="#ctx0" brushRef="#br0" timeOffset="125112.2795">19173 1164,'-17'0,"-18"0,52 0,1 0,-1 0,1 0,35 0,-18 0,-17 0,0 0,-18 35,0-17,-18 0,-17-18,-1 53,1-53,-18 35,36-35,17 18,-36-18,54 0</inkml:trace>
  <inkml:trace contextRef="#ctx0" brushRef="#br0" timeOffset="125312.4436">19297 1393</inkml:trace>
  <inkml:trace contextRef="#ctx0" brushRef="#br0" timeOffset="126468.247">17745 388,'0'-18,"-18"18,-17 0,17 0,18 18,-17 35,17-18,0 36,0 17,0-17,0-1,17 1,-17-18,35-18,-35 0,36 18,-36-35,0-1</inkml:trace>
  <inkml:trace contextRef="#ctx0" brushRef="#br0" timeOffset="127060.8665">17709 476,'-17'0,"-1"0,18 18,-35 0,35-1,-18-17,18 53,0-35,0 17,0-53,0-17,36 17,-36-17,17-18,-17 18,0 17,35 1,-35 34,18 1,-18 0,35-18,-35 53,36-53,-36 17,35-17,0 18,-17-18</inkml:trace>
  <inkml:trace contextRef="#ctx0" brushRef="#br0" timeOffset="127248.1903">17921 441,'-18'0,"36"0</inkml:trace>
  <inkml:trace contextRef="#ctx0" brushRef="#br0" timeOffset="132122.071">18874 1058,'-18'0,"18"-17,18 17,-1 0,19 35,-19-17,18 17,-17 35,-18 1,35 35,-35-18,0 0,0-35,0 0,0-18,0 1,-35-1,35-17,-18-18,1 0,17-18,-35-17,35-1,-18 36,18 18,35-18,0 0,-17 0,0 0,17-18,-17 18,-1 0,-17-17,18 17,-36 35,18-17,-35-18,35 35,-18-17</inkml:trace>
  <inkml:trace contextRef="#ctx0" brushRef="#br0" timeOffset="132354.0761">19121 1711</inkml:trace>
  <inkml:trace contextRef="#ctx0" brushRef="#br0" timeOffset="135506.1792">18062 670,'0'-35,"0"17,0 1,0-1,-17-17,-19 35,19 0,-1-18,-35 18,18 0,-18 0,0 18,18-18,-1 35,19 0,-18 18,35-35,0 17,0 0,0-52,17 17,-17-35</inkml:trace>
  <inkml:trace contextRef="#ctx0" brushRef="#br0" timeOffset="136023.5307">17974 512,'0'-18,"-18"18,1 0,-1 0,-17 0,17 0,18 35,-35-17,0 35,17-36,53-17,-17 0,0 0,17 0,-18 0,1 0,17 0,1 0</inkml:trace>
  <inkml:trace contextRef="#ctx0" brushRef="#br0" timeOffset="136241.7872">18045 670,'17'0</inkml:trace>
  <inkml:trace contextRef="#ctx0" brushRef="#br0" timeOffset="143055.9731">13335 4480</inkml:trace>
  <inkml:trace contextRef="#ctx0" brushRef="#br0" timeOffset="149702.0925">8520 12224,'0'-18,"53"53,-53-17,35-18,-35 18,17-18,1 0,17 0,1 0,-19 0,1-36,17 19,0-19,1-16,-19 16,19 19,-19-19,1 36,-18-17</inkml:trace>
  <inkml:trace contextRef="#ctx0" brushRef="#br0" timeOffset="149942.927">8943 12012</inkml:trace>
  <inkml:trace contextRef="#ctx0" brushRef="#br0" timeOffset="155086.6152">4286 14146,'36'0,"-19"0</inkml:trace>
  <inkml:trace contextRef="#ctx0" brushRef="#br0" timeOffset="155356.6974">4745 14146</inkml:trace>
  <inkml:trace contextRef="#ctx0" brushRef="#br0" timeOffset="157486.1867">6791 13741,'0'0,"0"-18,18 18,17 0,-17 0,-1 0,18 0,1 0,-36-53,53 0,-18 18,-17 0,17-1,-18-17,19 36,-19-18,-17 52</inkml:trace>
  <inkml:trace contextRef="#ctx0" brushRef="#br0" timeOffset="157675.6131">7214 13406,'0'-36</inkml:trace>
  <inkml:trace contextRef="#ctx0" brushRef="#br0" timeOffset="159072.0861">3510 14817,'0'17,"0"1,35 17,-35-17,36 0,-19 34,19-52,-36 18,17-18,1 0,-18-35,53 0,-53-18,53-18,-53 18,35 18,-35 17,18 18,-18-35,0 53,0-1</inkml:trace>
  <inkml:trace contextRef="#ctx0" brushRef="#br0" timeOffset="159294.8705">3881 14623</inkml:trace>
  <inkml:trace contextRef="#ctx0" brushRef="#br0" timeOffset="162752.8035">18133 13088,'17'0</inkml:trace>
  <inkml:trace contextRef="#ctx0" brushRef="#br0" timeOffset="164237.1325">13423 14623,'0'-18</inkml:trace>
  <inkml:trace contextRef="#ctx0" brushRef="#br0" timeOffset="165004.0345">13423 14534,'0'-35,"0"53,0 17,-17-35,17 18,0-1,17-17,18 0,-17-35,-18 0,0-18,0 35,0 1,-35 17,17 0,18 17,0 19,0-1,18 0,-1-35,-17 35,18-35,17 0,1 0,-36-17,0-36,0 35,0-35,0 36,-18 17,18-18,-18 18,1 0,-19 0,36 35,0 1,0-1,18-35,0 0,-1 0,-17-35,0-1,0 1,-17 35,17 18,0 17,0 0</inkml:trace>
  <inkml:trace contextRef="#ctx0" brushRef="#br0" timeOffset="165849.8652">13547 15857,'0'18,"0"0,0 17,0 18,0 0,0 0,0 35,35-35,-35-36,18 19,-18-19,35-17,-35 18,18-18</inkml:trace>
  <inkml:trace contextRef="#ctx0" brushRef="#br0" timeOffset="166254.3248">13758 16034,'0'17,"0"1,0 0,-17 17,17-17,-18-1,-17-17,52 0,1 0,0 0,17 0,0 18,1-18,-1 18,0-18,18 35,-35-35,17 17,-17-17,17 36</inkml:trace>
  <inkml:trace contextRef="#ctx0" brushRef="#br0" timeOffset="166697.5921">13811 16175,'36'0,"-1"0,0 0,18 0,18-18,17 18,18-70,-1 34,-34 36,17-35,-35 35,-18 0,1-35,-19 35,1 0,-18-18</inkml:trace>
  <inkml:trace contextRef="#ctx0" brushRef="#br0" timeOffset="167776.9982">15293 15981,'0'0,"-35"35,35-17,17-18,19 0,-1 35,18-35,17 0,36-18,-18 18,18-70,18 35,-19-1,1 1,-35 0,-18 35,-18-36,0 36,-52 0,-1 0,-17 0,17 0,-17 0,17 0,1 0,-1 0,-17-17,17 17,36 0,-1 0,19 0,-19 0,1 0,17 0,0 0,1 0,-19 0,1 0,0 0,-18 35,0 18,0-35,-36 17,19 0,17-17</inkml:trace>
  <inkml:trace contextRef="#ctx0" brushRef="#br0" timeOffset="167981.0343">16457 15822</inkml:trace>
  <inkml:trace contextRef="#ctx0" brushRef="#br0" timeOffset="168228.3583">16510 15628,'-18'0,"18"53,0-18,0-17,0 17,0-17,18-1,-18 19,18-19,-18 1,35 17,-35-17,18-18,-18 18,17-18</inkml:trace>
  <inkml:trace contextRef="#ctx0" brushRef="#br0" timeOffset="168444.139">16633 15804,'-17'18,"17"0</inkml:trace>
  <inkml:trace contextRef="#ctx0" brushRef="#br0" timeOffset="173642.4641">5838 13776</inkml:trace>
  <inkml:trace contextRef="#ctx0" brushRef="#br0" timeOffset="174452.5526">6615 13758</inkml:trace>
  <inkml:trace contextRef="#ctx0" brushRef="#br0" timeOffset="194430.255">17445 5838,'0'0,"0"-17,-18 17,1 0,-19 0,19 0,17 17</inkml:trace>
  <inkml:trace contextRef="#ctx0" brushRef="#br0" timeOffset="196363.1756">16051 3616,'18'0,"-18"-35,18 35,-18-18,35 18,-35-18,18 18,-1 0,-34 0,17 18,-36-18,1 53,0-18,-36 1,1 34,-36 1,-35 17,-18 71,18-18,-18-18,53 1,18-19,18-34,-1 17,0 0,1 1,-1-1,18-18,-17 1,-1-1,36-17,-18 18,35-36,-17-17,35 17,-17-35,17-17,0-19,17 36</inkml:trace>
  <inkml:trace contextRef="#ctx0" brushRef="#br0" timeOffset="197300.492">15787 3757,'-35'0,"35"-35,17 35,18-18,1 18,-36-35,35 35,-35-18,35 18,-35-35,0 53,0-1,0 19,0-1,-17 0,17 0,0 18,0-17,-18-1,18-18</inkml:trace>
  <inkml:trace contextRef="#ctx0" brushRef="#br0" timeOffset="198822.7865">17427 3616,'-17'0,"-19"35,-34 53,-36 36,-35 35,-18 17,0 0,1-17,34 0,1-36,34-17,1 0,35-18,18 0,0-35,-1-17,36-1,-35 0,35-17,-17-18,17 35,0-70</inkml:trace>
  <inkml:trace contextRef="#ctx0" brushRef="#br0" timeOffset="199945.883">17039 3916,'-17'0,"-19"0,19 0,-1 0,36-35,-1 35,19-18,16 18,1-35,-17 35,-1-18,0 18,-35 18,0-1,0 19,0-19,0 1,0-1,0 19</inkml:trace>
  <inkml:trace contextRef="#ctx0" brushRef="#br0" timeOffset="200118.5232">17286 3916</inkml:trace>
  <inkml:trace contextRef="#ctx0" brushRef="#br0" timeOffset="1.44257E6">4974 2452,'-17'0,"17"-18,0-17,-36 35,36-18,0 1,36 17,-1 0,0 35,-17-35,17 0,-17 0,-1 0,19 18,-19-18,1 0,-1 0,19 0,-19 17,1-17,17 0,18 35,-35-35,17 0,-17 0,17 18,-17-18,-1 0,19 0,-1 0,0 0,-35 35,18-35,35 0,0 18,-18-18,18 0,-36 0,1 0,17 35,-17-35,0 0,17 0,18 18,-18-18,0 0,-17 0,0 0,17 0,-17 0,-1 0,19 0,-19 0,18 0,-17 0,17 18,1-18,-1 0,0 0,0 0,1 0,17 0,0 0,17 35,-17-35,-18 0,1 0,-1 0,0 0,0 0,-17 0,17 0,-17 0,0 0,17 0,18 0,-18 0,0 0,1 0,-1 0,0 0,1 0,16 0,-16 0,-1 0,0 0,1 0,-19 0,36 0,-18 0,1 0,-1 0,18 0,-18 0,0 0,1 0,-1 0,0 0,18 0,0 0,0-35,-18 35,1 0,-1 0,18-18,-18 18,0 0,1 0,-1-35,0 35,-17 0,-1 0,19-18,-19 18,19-35,-19 35,19 0,-36-18,52 18,-34 0,0 0,17 0,18-35,-35 35,17 0,-18 0,19 0,-1 0,0 0,1 0</inkml:trace>
  <inkml:trace contextRef="#ctx0" brushRef="#br0" timeOffset="1.44496E6">9066 2381,'36'0,"-36"-17,-18 17,18 17,18-17,-1 0,19 0,17 0,35 0,35 0,18 0,0 0,1 0,-1 0,-18 0,-52 0,-18 0,-18 0,-18 0</inkml:trace>
  <inkml:trace contextRef="#ctx0" brushRef="#br0" timeOffset="1.44645E6">6473 2558,'36'0,"-19"0,36 0,0 0,0 0,0 0,18 0,-1 0,36 0,17 0,1 0,17 0,0-18,18 18,17 0,-17 0,17-53,-17 53,0 0,-18 0,18-35,-53 35,17 0,-35 0,1 0,-54 0,-18 0,1 0,17 0,-35-18,-17 18</inkml:trace>
  <inkml:trace contextRef="#ctx0" brushRef="#br0" timeOffset="1.44723E6">7920 2487,'-35'0,"52"0,36 0,18 0,87-18,54 18,53-35,-36 35,53-70,-35 70,-18 0,1-36,-54 36,-17 0,-53-35,-53 35,-53-18</inkml:trace>
  <inkml:trace contextRef="#ctx0" brushRef="#br0" timeOffset="1.45564E6">4621 14270,'-17'0,"17"-18,-36 1,19 17,-1 0,-17 0,17 0,-17 0,17 0,-17 0,17 0,1 0,-18 0,-1 0,36 17,-35-17,17 0,18 36,-35-36,35 17,0 1,-18 17,18 18,0-35,-17-18,17 35,0 0,0 0,0 1,0-1,0 18,0-35,0-1,35 18,-35-17,35-18,-35 18,18-18,-18 35,18-17,17-1,-17-17,-18 36,17-36,18 0,-17 0,0-18,17 18,-35-18,18 18,-1-17,19 17,-36-36,35 36,-18-17,19-19,-36 19,17 17,-17-18,18 18,-18-17,18 17,-18-36,35 36,-35-17,0-1,0-17,18 17,-18 0,0 1,0-18,0 17,0 0,-18 18,18-35,-35 35,35-18,-18 18,18-17,-18 17,-17 0,35-18,-18 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7:50:12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18468 3528,'0'17,"0"36,0-35,0 0,0 17,0 0,0-17,0-1,0 1,0 17,35 1,-35-19,0 19,0-19</inkml:trace>
  <inkml:trace contextRef="#ctx0" brushRef="#br0" timeOffset="569.5343">18274 3986,'35'0,"36"0,35 0,-18-17,-18 17,19 0,-37-18,1 18,-17 0,-19 0</inkml:trace>
  <inkml:trace contextRef="#ctx0" brushRef="#br0" timeOffset="1156.1948">18574 4180,'35'-35,"0"35,-17 0,17 0,-35 18,18-18,-18 35,0-17,0 17,-18 18,-17-35,17 17,-17 0,-18 0,35-35,1 36,-18-36,35 35,17-35,18 0,18 0,0 0,-17-18,-1 18,0 0,0 0,-17 0,-18-17</inkml:trace>
  <inkml:trace contextRef="#ctx0" brushRef="#br0" timeOffset="1898.0222">19209 3739,'17'0,"19"18,-19 17,19-17,-19 17,19-17,-19 0,1 17,17-35,-35 35,18-35,-18 18</inkml:trace>
  <inkml:trace contextRef="#ctx0" brushRef="#br0" timeOffset="2198.2202">19420 3739,'0'-35,"-17"53,-1 17,-17 0,17 18,-17 18,17-36,18 0,-35 1,35-1,-18-17,18 17</inkml:trace>
  <inkml:trace contextRef="#ctx0" brushRef="#br0" timeOffset="3886.0915">19791 3687,'-35'-18,"35"-17,0 17,17 0,1 18,-1-35,19 35,17-18,-18 18,0 0,1 0,-19 0,18 18,-35 17,0 1,-17-1,17 0,-35 0,35-17,-36-18,36 35,-17-35,52 0,0 0,-35 18,0 17,35-17,-35 0,0 17,0-18,-17 1,-18 17,17-35,0 0,18 18,-35-18,0 0,17 0</inkml:trace>
  <inkml:trace contextRef="#ctx0" brushRef="#br0" timeOffset="4635.4669">20408 3634,'18'17,"17"1,0 17,18-17,-35-1,0 19,35-19,-36-17,1 36,17-36</inkml:trace>
  <inkml:trace contextRef="#ctx0" brushRef="#br0" timeOffset="5055.5929">20655 3545,'-17'0,"-1"0,0 18,-17 17,0 36,17-18,-17 0,35 0,-53 0,53-18,-35-18,35 1,0 35</inkml:trace>
  <inkml:trace contextRef="#ctx0" brushRef="#br0" timeOffset="5280.2126">20549 3810</inkml:trace>
  <inkml:trace contextRef="#ctx0" brushRef="#br0" timeOffset="6077.5131">21096 3581,'0'0,"0"-36,0 1,0 18,35-1,1 18,-19 0,1 0,17 18,-35-1,18 18,-18 18,0 0,0 0,0 0,-35-18,17 1,-35-1,18 0,-1-35,19 18,-18-18,17 0,0 0,18-18,0-17,0 17,36 18,-19-35,18 35,-17 0,17 18,-17-18,-18 35,35-35,-35 18,36-18,-36 17,35-17,0 0,0 0,-17 0</inkml:trace>
  <inkml:trace contextRef="#ctx0" brushRef="#br0" timeOffset="6473.2577">21572 3563,'0'35,"-35"1,35-19,0 1,0 17,0-17,0 17,18 0,17-35,-17 0,17-17,-17-1,-1-17,-17 17,53-17,-53 17,0 1,0-1,-18-17,-17 17,18 18,-19 0,19 0,-19 35,36-17</inkml:trace>
  <inkml:trace contextRef="#ctx0" brushRef="#br0" timeOffset="6847.8089">21996 3440,'0'53,"0"-1,0-16,0 17,0-18,35-17,-35-1,0 18,0-17,0 17</inkml:trace>
  <inkml:trace contextRef="#ctx0" brushRef="#br0" timeOffset="7224.0098">22260 3422,'0'18,"-17"17,-19-17,19 17,-1-18,-17 19,17-36,18 17,-17-17,34-17,1 17,-1 0,19 0,-19 0,19 0,-36 17,35-17,-35 36,18-36,-18 53,17-53,-17 35,18-35,35 0</inkml:trace>
  <inkml:trace contextRef="#ctx0" brushRef="#br0" timeOffset="7477.8108">22578 3493,'0'35,"0"-18,0 19,0-19,0 19,0-19,0 19</inkml:trace>
  <inkml:trace contextRef="#ctx0" brushRef="#br0" timeOffset="7709.9899">22543 3440,'0'17,"35"1,-18 17,1-35,-18 35,53-35,-18 36,-17-36,-18 17,35-17,0 0,1 0</inkml:trace>
  <inkml:trace contextRef="#ctx0" brushRef="#br0" timeOffset="7930.2174">22860 3387,'0'35,"0"0,-35 1,35-1,0 0,0 0,0 18,0-17,-18-19</inkml:trace>
  <inkml:trace contextRef="#ctx0" brushRef="#br0" timeOffset="8476.6835">22454 3916,'36'0,"69"-18,72-17,-1-18,-17 18,-18 35,-17-53,-54 53,-17 0,-35 0,-54 0</inkml:trace>
  <inkml:trace contextRef="#ctx0" brushRef="#br0" timeOffset="9300.8498">22966 4110,'0'0,"-35"0,35 35,0 0,0 18,0-35,0 0,0-1,0 36,0-70,0-1,17 0,-17-35,18 18,-18 0,53 17,-36-17,-17 70,0-17,0-1,0 19,0-19,0 1,18-18,17-35,-35 17,18 0,17-34,-17 52,-18 17,0 1,18-1,-18 19,35-36,-18 0,1 0,17 0,-17 0,0-36,-18 19</inkml:trace>
  <inkml:trace contextRef="#ctx0" brushRef="#br0" timeOffset="9495.9069">23372 4110</inkml:trace>
  <inkml:trace contextRef="#ctx0" brushRef="#br0" timeOffset="12929.9411">20214 3704,'0'35,"0"1,0-19,0 19,18-36,-18 17,0-52,0 0,17 35,-17-18,36 18,-19 0,-17 18,18 17,-18-17,0-36,35-17,-35 17,18 18,-18-18,18 18,17 0,-35 36,17-1,-17 0,36-17</inkml:trace>
  <inkml:trace contextRef="#ctx0" brushRef="#br0" timeOffset="15510.2136">18045 5503,'-36'0,"54"-17,0 17,17 0,0-18,0 18,18 0,-17 0,-19 0,1 0,17 0,-17 0</inkml:trace>
  <inkml:trace contextRef="#ctx0" brushRef="#br0" timeOffset="15750.0097">18150 5715,'18'0,"35"0,-18 0,1 0,-1 0,0-35,0 35,1 0,-19 0</inkml:trace>
  <inkml:trace contextRef="#ctx0" brushRef="#br0" timeOffset="17904.0773">21572 3634,'18'0,"-18"-18</inkml:trace>
  <inkml:trace contextRef="#ctx0" brushRef="#br0" timeOffset="19207.8886">19209 5098,'0'-18,"-18"18,0 0,-17 0,0 71,35-54,-35 1,35 17,-36 18,36-18,0 1,-35-1,35 0,0 18,0-35,0-1,18-17,-18 36,17-36,-17 35,36-35,17 0,-36 0,1 0,17 0,-17-18,-18 1,0-1,0-17,-18 35,0-18,-17 18,18 0,-1 0,0 0</inkml:trace>
  <inkml:trace contextRef="#ctx0" brushRef="#br0" timeOffset="19667.126">19509 5186,'0'35,"0"-17,-18 17,18-17,0-1,0 1,0 17,18-17,17-18,-17 0,-1 0,18 0,-17-35,-18 17,53-17,-53 17,0-17,0-1,-18-16,1 16,-19 19,1-19,18 36,-36 53,53 0,0-18,0 1</inkml:trace>
  <inkml:trace contextRef="#ctx0" brushRef="#br0" timeOffset="20154.2896">19032 5786,'18'0,"17"0,36-18,17 18,71-53,-18 53,-18-53,-34 53,-1-35,-53 35,-17 0</inkml:trace>
  <inkml:trace contextRef="#ctx0" brushRef="#br0" timeOffset="20739.9819">19526 5927,'0'-18,"18"18,35-35,-36 35,19 0,-19 0,19 0,-19 17,-17 36,0-17,0-1,-35 0,17 0,-17 1,17-19,1-17,17 36,-35-36,35 35,35-35,18 0,0-18,17 18,36-53,0 53,-36-35,-17 35,-35 0,-18-18</inkml:trace>
  <inkml:trace contextRef="#ctx0" brushRef="#br0" timeOffset="21270.4258">20408 5468,'18'0,"17"0,-17 0,-1 0,19 0,-19-35,1 35</inkml:trace>
  <inkml:trace contextRef="#ctx0" brushRef="#br0" timeOffset="21459.6082">20355 5627,'18'0,"0"0,17 0,0 0,0-35,18 35,18-18,-18 18,-36-35</inkml:trace>
  <inkml:trace contextRef="#ctx0" brushRef="#br0" timeOffset="22072.7023">21008 5151,'0'-36,"0"19,18 17,-18-36,35 36,0-17,18 17,-18 0,-17 0,0 0,17 35,-35-17,0 17,0-17,0 17,0-18,-35-17,35 36,-18-36,36 0,-1 0,1 0,17 0,-35 35,35 0,-35 1,0-1,0 0,0 0,0 1,-35-19,18-17,-19 0,1 0,17 0,36 0,17 0</inkml:trace>
  <inkml:trace contextRef="#ctx0" brushRef="#br0" timeOffset="22471.9405">21608 5256,'0'18,"0"17,0 1,0-1,0-17,0-1,0 18,0-17,17-18,1 0,17 0,0 0,-17-18,17 1,-17-1,-18-35,35 18,-35 0,0-1,-17 1,17 0,-36 35,1-18,0 18,-18 0,35 35,-17 1,17 17,18-36</inkml:trace>
  <inkml:trace contextRef="#ctx0" brushRef="#br0" timeOffset="22890.1143">22560 4992,'0'-35,"0"87,0 1,0 0,0 0,0 18,0-18,0-18,0 18,0-35,0-1</inkml:trace>
  <inkml:trace contextRef="#ctx0" brushRef="#br0" timeOffset="23272.0152">22807 4957,'0'17,"0"1,-18-1,-17 19,18-19,-19 19,19-19,-1-17,18 36,-35-36,52 0,1 0,0 0,17 0,0 0,-17 17,-18 1,53 17,-53-17,35 17,-35-17,18-1,17 19</inkml:trace>
  <inkml:trace contextRef="#ctx0" brushRef="#br0" timeOffset="23528.7503">23107 5045,'0'17,"0"36,35-17,-35-1,0 0,0 0,0 1,0-1</inkml:trace>
  <inkml:trace contextRef="#ctx0" brushRef="#br0" timeOffset="23781.6907">23089 4992,'36'0,"-1"35,-17-17,-1 17,18-17,-17-1,17 19,-17-36,17 35,-17-35,0 17,-1-17,18 0,1 0</inkml:trace>
  <inkml:trace contextRef="#ctx0" brushRef="#br0" timeOffset="24038.4515">23495 4992,'0'-18,"-18"-17,18 17,0 1,0-1,0 71,0 0,-35 17,35 1,-35-18,35 17,-35-17,35-17,-18-19</inkml:trace>
  <inkml:trace contextRef="#ctx0" brushRef="#br0" timeOffset="24232.9739">23566 5115,'0'-17</inkml:trace>
  <inkml:trace contextRef="#ctx0" brushRef="#br0" timeOffset="35568.5774">20461 3545,'0'0,"-18"0,18-17,-17 52,17-17,-35 17,35 0,-18 36,18-18,-53 0,18 17,17 18,18-35,-35-17,35-1,0 0,0-17,17-18</inkml:trace>
  <inkml:trace contextRef="#ctx0" brushRef="#br0" timeOffset="36458.8048">23230 3916,'-17'17,"-1"19,18 17,-70 17,52-17,-17-18,17 1,-35 17,35-18,-17-17,35 17</inkml:trace>
  <inkml:trace contextRef="#ctx0" brushRef="#br0" timeOffset="44550.262">15716 3387,'-17'0,"17"-18,0 36,0 17,35-35,-17 0,-18-18,0 1,0-19,0 19,-36 17,19 17,17 1,0 0,0 17,17-35,19 0,-36-35,0 17,0 0,-18 18,-17 0,35 18,0 0,0 17,17-35,1 0,0-18,-18 1,0-1,-18 18,-17 18,35 17</inkml:trace>
  <inkml:trace contextRef="#ctx0" brushRef="#br0" timeOffset="52484.4803">13353 2399,'35'0,"0"0,0 0,1 0,-19 0,36 0,-17 0,-1 0,-17 0,34 0,-16 0,-19 0,19 0,-1 0,0 0,0 0,-17 0,-18 35,35-35,-17 0,0 0,17 0,-35 18,18-18,-1 0,1 0,17 17,-17-17,-1 0,19 0,17 0,-36 0,1 0,0 0,17 0,-18 0,1 0,17 0,-17 0,0 0,-1 0,19 0,-19 0,1 0,17 0,-17 0,-1 0,1 0,17 0,-35 36,53-36,0 0,0 0,-35 17,-1-17,19 0,-19 0,1 0,0 0,17 0,-18 0,1 0,35 0,-35 0,-1 0,19-35,-19 35,1 0,-1 0,19 0,-19 0,1 0,-18-18,18 18,17 0,-35-17,-18 17</inkml:trace>
  <inkml:trace contextRef="#ctx0" brushRef="#br0" timeOffset="52845.1519">15169 2399,'0'-18,"18"-17,0 35,-1 0,19 0,-36 35,17-35,-17 18,0 0,-17 17,-19-18,19 19,-1-36,18 17,0 1</inkml:trace>
  <inkml:trace contextRef="#ctx0" brushRef="#br0" timeOffset="53204.1463">15346 2328,'0'36,"0"17,0-18,0 18,0 0,0-18,0 0,-35 0,35 1,-18-1</inkml:trace>
  <inkml:trace contextRef="#ctx0" brushRef="#br0" timeOffset="54058.4726">13423 2205,'0'0,"-17"0,17 35,0 18,-36 0,36 18,0-1,-35 36,35-36,0-17,-18-17,18-1</inkml:trace>
  <inkml:trace contextRef="#ctx0" brushRef="#br0" timeOffset="55574.1808">13653 2258,'-18'0,"-35"0,18 0,-1 17,1-17,0 36,0-36,17 17,-17 19,35-19,0 19,35-36,0 0,-17 0,-1 17,19-17,-1 0,0 0,-17 18,0-18,17 0,-35 35</inkml:trace>
  <inkml:trace contextRef="#ctx0" brushRef="#br0" timeOffset="61333.5886">13935 1923,'-18'0,"18"-18,-35 18,35-35,0-1,17 1,1 18,17 17,18 0,-35 35,-18 0,0 18,0-18,-18 1,-17 16,35-34,-35-18,35 35,-18-35,18 18,35-18,-17 0,0-18,17 18,-17-17,-1 17,18 0,-35-36,18 36</inkml:trace>
  <inkml:trace contextRef="#ctx0" brushRef="#br0" timeOffset="61671.8921">14217 1870,'0'35,"0"0,0 1,0 16,0-16,0-19,0 1,0 17,0-17,0 0,0 17,0-17,-35-1</inkml:trace>
  <inkml:trace contextRef="#ctx0" brushRef="#br0" timeOffset="62225.7291">14270 2117,'0'0,"0"-36,0 19,53 17,-53-18,17 18,1 0,-18 18,0 35,0-18,0-17,18-18,17 0,-35 35,0-17,0-1,0 1,0 17,0-17,-18-18,18 17,-35-17,17 0,-17 0,18 0</inkml:trace>
  <inkml:trace contextRef="#ctx0" brushRef="#br0" timeOffset="62607.4727">14570 1940,'0'-35,"0"53,35-1,-35 1,35 17,1 0,16 1,-34-36,-18 17</inkml:trace>
  <inkml:trace contextRef="#ctx0" brushRef="#br0" timeOffset="62915.4977">14711 1923,'-18'17,"18"19,-35 16,35-16,-35-19,35 1,0 35</inkml:trace>
  <inkml:trace contextRef="#ctx0" brushRef="#br0" timeOffset="63531.086">14852 1905,'18'0,"-18"-35,17 35,-17-18,18 18,17 0,-35 53,0-18,0 1,-17-19,-1-17,53 18,-35-1,0 19,0-19,0 19,-17-36,17 17,-36-17,19 0,17 36,-36-36,19 0,17-18</inkml:trace>
  <inkml:trace contextRef="#ctx0" brushRef="#br0" timeOffset="63750.2039">14923 2152,'0'-18</inkml:trace>
  <inkml:trace contextRef="#ctx0" brushRef="#br0" timeOffset="65024.4049">15946 2011,'0'35,"0"0,0 1,0-1,0 0,0-17,0 17,0-17</inkml:trace>
  <inkml:trace contextRef="#ctx0" brushRef="#br0" timeOffset="65293.6154">16104 2081,'0'18,"0"17,0 18,0 0,-35-18,35 18,-35-17,35-1,-36-17,36 17,-35 0</inkml:trace>
  <inkml:trace contextRef="#ctx0" brushRef="#br0" timeOffset="65818.2445">16104 2311,'0'0,"18"-18,35 18,-35-35,-1 35,18 0,-35 17,0 19,0-1,-17 0,34-35,-17 36,0-1,0 0,-17-35,17 18,-35-18,17 0,-17 0,35 17,-36-17,19 0</inkml:trace>
  <inkml:trace contextRef="#ctx0" brushRef="#br0" timeOffset="66395.7291">16404 1993,'53'18,"-53"-1,35 19,-35-19,36 1,-36 17,17-35,-17 36,36-19</inkml:trace>
  <inkml:trace contextRef="#ctx0" brushRef="#br0" timeOffset="66636.1624">16563 2046,'0'18,"0"-1,-18 1,18 17,-17 18,17-17,-53-1,53-18,-18 19,18-19</inkml:trace>
  <inkml:trace contextRef="#ctx0" brushRef="#br0" timeOffset="67167.7377">16686 2011,'0'-35,"0"17,18 18,-18-18,35 18,-17 0,17 0,1 0,-36 36,0-19,0 1,0-1,0 36,-18-53,18 18,0-53,18 35,-1 17,-17 1,0 0,0 17,0-17,0-1,0 19,-35-19,0 1,17-18,-17 0,17 0</inkml:trace>
  <inkml:trace contextRef="#ctx0" brushRef="#br0" timeOffset="67355.5476">16898 2134</inkml:trace>
  <inkml:trace contextRef="#ctx0" brushRef="#br0" timeOffset="80299.5623">15699 2434,'-18'0,"36"0,-1 0,36 0,-18 0,1 0,-19 0,1 0,35 0</inkml:trace>
  <inkml:trace contextRef="#ctx0" brushRef="#br0" timeOffset="80839.7739">15628 2328,'-18'0,"18"36,-35-36,35 17,-35-17,17 18,18 17,18-35,0 18,34 17,-16-35,-19 18,1-18,17 0,-35 17,36-17,-36 36</inkml:trace>
  <inkml:trace contextRef="#ctx0" brushRef="#br0" timeOffset="81546.8483">16475 2434,'17'0,"1"0,17 0,-17 0,0 0,17 0,-53 0,-17 0</inkml:trace>
  <inkml:trace contextRef="#ctx0" brushRef="#br0" timeOffset="81836.7827">16510 2364,'18'0,"-1"0,-17 17,18-17,-18 36,35-36,-35 17,-35 18,17-35,18 18,-17-18,17 18</inkml:trace>
  <inkml:trace contextRef="#ctx0" brushRef="#br0" timeOffset="82146.1316">16704 2328,'0'0,"0"18,0 17,0-17,0 17,18 0,-18-17,0 0,35 17,-35-17,0-1</inkml:trace>
  <inkml:trace contextRef="#ctx0" brushRef="#br0" timeOffset="82349.6497">16792 2487</inkml:trace>
  <inkml:trace contextRef="#ctx0" brushRef="#br0" timeOffset="88794.2152">15381 3369,'0'18,"0"-1,0 1,0 17,18-35,-18 18,35-18,-17 0,-18-35,0-1,0 1,0 17,-36 18,19 0,17 18,-36 17,36-17,0 17,18-35,0 0,17 0,0 0,1-17,-36-36,-18 17,-17 19,17 17,-17 0,35 35,0-17,17-18,-17 35,18-35,17 0,-17 0</inkml:trace>
  <inkml:trace contextRef="#ctx0" brushRef="#br0" timeOffset="89382.0882">15487 3404,'0'18,"0"0,0 17,0 18,0 0,0 17,0 54,0-18,0-36,0 1,0-18,0 0,0-18,0 0,0-17,0 35,0-36,35-17</inkml:trace>
  <inkml:trace contextRef="#ctx0" brushRef="#br0" timeOffset="89679.5937">15469 4128,'0'-18,"36"18,-1 0,0 35,18-35,0 0,-35 0</inkml:trace>
  <inkml:trace contextRef="#ctx0" brushRef="#br0" timeOffset="89942.521">15699 4057,'-36'35,"36"-17,-17 0,17 17,-36-18,36 1,-17 17,17-17,-18-18</inkml:trace>
  <inkml:trace contextRef="#ctx0" brushRef="#br0" timeOffset="90288.8045">15346 4110,'53'0,"-18"0,-17 0,-1 0,-17 35,53 0,-53-17,36-18,-36 35,17-35,-17 18,18-18</inkml:trace>
  <inkml:trace contextRef="#ctx0" brushRef="#br0" timeOffset="90505.9451">15699 4075,'0'17,"0"1,0 0,-18-18</inkml:trace>
  <inkml:trace contextRef="#ctx0" brushRef="#br0" timeOffset="92494.0336">21325 5891,'-35'0,"53"0,-1 0,36 0,0-17,0 17,-18-36,1 36,17-35,17 35,1-17,-18 17,-36 0,1-36,-36 36</inkml:trace>
  <inkml:trace contextRef="#ctx0" brushRef="#br0" timeOffset="107611.4523">13353 4886,'-36'35,"19"-35,-1 36,-17-36,17 35,-17-35,35 17,0 19,35-36,0 17,-17-17,17 0,1 36,-1-36,18 17,-36-17,-17 36,36-36,-36 17</inkml:trace>
  <inkml:trace contextRef="#ctx0" brushRef="#br0" timeOffset="108040.2889">13353 5062,'35'0,"18"0,0 0,35 0,35-35,-17 35,0 0,-18 0,18 0,-53-35,-18 35,-17 0,17 0</inkml:trace>
  <inkml:trace contextRef="#ctx0" brushRef="#br0" timeOffset="108564.2022">14164 4886,'0'-18,"18"18,-1 0,19 0,-1 36,0-36,18 17,-18-17,-17 36,17-36,-17 52,17-16,-35-1,0 18,-17-53,-19 18,19-18,17 17,35-17</inkml:trace>
  <inkml:trace contextRef="#ctx0" brushRef="#br0" timeOffset="109241.1997">14376 5027,'17'0,"36"0,0 18,35-18,36 0,17 0,0-18,-17 18,-1 0,-35 0,0-35,-35 35,-17 0,-72 0,36-35</inkml:trace>
  <inkml:trace contextRef="#ctx0" brushRef="#br0" timeOffset="109571.0767">15452 4921,'0'0,"-18"0,53 0,1 0,-19 36,1-36,35 17,-53 18,-18-35,1 36,-19-36,1 35,17-35,-17 35,17-35</inkml:trace>
  <inkml:trace contextRef="#ctx0" brushRef="#br0" timeOffset="109854.3654">15646 4833,'0'18,"0"-1,0 19,0-19,0 1,0 0,0 17,0-18,0 1,17-18,-17 35</inkml:trace>
  <inkml:trace contextRef="#ctx0" brushRef="#br0" timeOffset="110072.5153">15734 4868</inkml:trace>
  <inkml:trace contextRef="#ctx0" brushRef="#br0" timeOffset="114670.8418">6191 3669,'-17'0,"17"-35,-36-18,36 35,-35-17,35-18,-35-18,35-52,0-1,0 36,0-18,53 18,-18 18,0-1,1 36,16 17,-16-17,-1 35,0-18,1 18,-19 0,1 0</inkml:trace>
  <inkml:trace contextRef="#ctx0" brushRef="#br0" timeOffset="123886.6869">6650 2275,'0'36,"0"-1,-18-35,18 35,18-35,0 0,-1 0,18 0,-17 0,0 0,17 0,0 0,-35 18,36-18,-36 35,0-17,0 17,0 18,-18-53,18 18,-18-18,-17 17,17-17,-17 0,35-35,0 17</inkml:trace>
  <inkml:trace contextRef="#ctx0" brushRef="#br0" timeOffset="124155.8805">6720 2223,'0'-18,"18"18,17-35,1 35,-1 0,0-18,0 18,1 0,-19 0,1-35</inkml:trace>
  <inkml:trace contextRef="#ctx0" brushRef="#br0" timeOffset="124485.8504">7108 2205,'0'18,"18"-18,-18 35,53 0,-35-35,17 35,-17-35,-18 36,35-36,-35 17,18-17,-18 36</inkml:trace>
  <inkml:trace contextRef="#ctx0" brushRef="#br0" timeOffset="124750.108">7285 2205,'0'18,"0"17,-35 0,35 0,-36 1,36-1,-35 0,35-17,0-1,0 36</inkml:trace>
  <inkml:trace contextRef="#ctx0" brushRef="#br0" timeOffset="125282.2177">7408 2240,'0'-17,"36"17,-36-18,17 18,-17-18,53 18,-18 0,-17 0,-18 18,0 0,0 17,0-18,0 1,0 17,35-35,-17 0,-18 36,0-19,0 19,0-1,0-18,0 19,-18-19,1-17,17 18,-18-18,18-18</inkml:trace>
  <inkml:trace contextRef="#ctx0" brushRef="#br0" timeOffset="125584.8404">7867 2205,'18'0,"17"0,-17 0,17-18,-18 18,1 0,17 0</inkml:trace>
  <inkml:trace contextRef="#ctx0" brushRef="#br0" timeOffset="125777.6377">7938 2399,'0'0,"17"0,18 0,-17-35,0 35,17-18,-17-35,-18 35</inkml:trace>
  <inkml:trace contextRef="#ctx0" brushRef="#br0" timeOffset="126429.9427">8290 2081,'-17'0,"17"36,0-1,0 0,17 18,-17 0,0-18,36 1,-36-1,0-17,0-1,0 18</inkml:trace>
  <inkml:trace contextRef="#ctx0" brushRef="#br0" timeOffset="126812.4377">8502 2099,'0'0,"0"53,0-35,0-1,0 19,0-1,0-18,18-17,17 18,0-18,-35 35,35-35,-35 18,0 0,-17-18,-1 35,1-35,-19 18,19-18,-1 0,-17 0</inkml:trace>
  <inkml:trace contextRef="#ctx0" brushRef="#br0" timeOffset="127007.8246">8537 2099,'0'0,"36"-18,-1 18,-18 0,1-17,35 17,-35 0,-18-36</inkml:trace>
  <inkml:trace contextRef="#ctx0" brushRef="#br0" timeOffset="127305.7914">8855 2028,'0'36,"0"-1,0 18,0-18,0 1,0-1,0-18,0 19,0-19,35-17</inkml:trace>
  <inkml:trace contextRef="#ctx0" brushRef="#br0" timeOffset="127704.1082">9137 1976,'0'17,"-18"36,18-35,-35-1,0 19,17-36,0 35,-17-35,18 18,34-18,18 0,1 0,17 0,-53 53,35-53,-35 17,18-17,-18 18,17-18,-17 17</inkml:trace>
  <inkml:trace contextRef="#ctx0" brushRef="#br0" timeOffset="127961.1189">9296 2081,'0'18,"0"0,0-1,0 19,0-19,0 1,0 0,0 34</inkml:trace>
  <inkml:trace contextRef="#ctx0" brushRef="#br0" timeOffset="128206.0929">9331 2011,'18'0,"-18"35,17-17,36 35,-53-18,53-17,-35-18,-18 17,53-17,-18 36,-17-36,17 0</inkml:trace>
  <inkml:trace contextRef="#ctx0" brushRef="#br0" timeOffset="128461.9114">9631 1976,'0'17,"0"1,0-1,0 19,0-1,0 18,0-18,0-17,0 0,0-1</inkml:trace>
  <inkml:trace contextRef="#ctx0" brushRef="#br0" timeOffset="128671.6629">9754 2081</inkml:trace>
  <inkml:trace contextRef="#ctx0" brushRef="#br0" timeOffset="131500.1333">7091 3616,'-18'0,"18"-18,-35 18,35 18,0 0,18-18,-1 0,-17-36,0 19,-35 17,35 35,18-17,-1-18</inkml:trace>
  <inkml:trace contextRef="#ctx0" brushRef="#br0" timeOffset="132015.9411">7073 3475,'0'-18,"0"54,0 16,0 19,0 35,0-18,0 18,0-36,0-17,0 0,0-17,0-1,0-18,0 1</inkml:trace>
  <inkml:trace contextRef="#ctx0" brushRef="#br0" timeOffset="132512.4154">7020 3951,'-17'-35,"17"52,53 1,-36-18,-17 35,35-35,-17 18</inkml:trace>
  <inkml:trace contextRef="#ctx0" brushRef="#br0" timeOffset="132765.9211">7179 3951,'0'35,"0"-17,0 0,0 17,-35-35,35 35,0-17</inkml:trace>
  <inkml:trace contextRef="#ctx0" brushRef="#br0" timeOffset="133936.0027">5450 4851,'0'35,"0"-17,0 35,0-1,18-52,-18 18,0 0,18-18</inkml:trace>
  <inkml:trace contextRef="#ctx0" brushRef="#br0" timeOffset="134304.1064">5627 4815,'0'18,"0"0,-35 17,17 0,-17-17,70-18,-17 0,-1 35,18-35,18 35,-17-35,-1 18,-17-18,17 35,-18-35,-17 18</inkml:trace>
  <inkml:trace contextRef="#ctx0" brushRef="#br0" timeOffset="134709.2686">5715 4957,'0'0,"35"17,18-17,0 0,35 0,53 0,1 0,-19 0,-17 0,-36-17,-34 17,-19 0,19 0,-19 0</inkml:trace>
  <inkml:trace contextRef="#ctx0" brushRef="#br0" timeOffset="135272.5954">6526 4921,'-35'0,"53"0,-1 0,19 0,17 0,17 0,1 0,-18 0,0 0,-1 0,-16 0,-19 0,-17 18</inkml:trace>
  <inkml:trace contextRef="#ctx0" brushRef="#br0" timeOffset="135616.4818">6897 4851,'0'0,"-35"0,52 0,1 0,17 0,0 0,1 0,-1 0,0 0,-17 0,-1 35,-17 0,0-17,0 0,0 17,-52-35,16 53,19-53,17 35,-18-35</inkml:trace>
  <inkml:trace contextRef="#ctx0" brushRef="#br0" timeOffset="136081.8816">6403 5186,'0'17,"0"19,0-1,0-17,0-1,18 19,-1 17,-17-36,35 1</inkml:trace>
  <inkml:trace contextRef="#ctx0" brushRef="#br0" timeOffset="136448.7364">6544 5292,'0'17,"0"19,18-36,-18-18,0-17,0-1,0 72</inkml:trace>
  <inkml:trace contextRef="#ctx0" brushRef="#br0" timeOffset="136795.9492">6791 5098,'-18'17,"18"1,-17 17,17 0,0-17,35 0,0 17,1-35,-36 18,17-18,-17 35,0-17,-17-18,-19 17,1-17,0-17</inkml:trace>
  <inkml:trace contextRef="#ctx0" brushRef="#br0" timeOffset="136984.0143">6773 5151,'18'0,"17"0,-17 0,17-18,18 18,-18-35,-17 35,-18-18</inkml:trace>
  <inkml:trace contextRef="#ctx0" brushRef="#br0" timeOffset="153842.624">21802 5997,'0'18</inkml:trace>
  <inkml:trace contextRef="#ctx0" brushRef="#br0" timeOffset="157237.9718">13282 3598,'0'0,"-18"18,18 17,0-17,0 0,18-18,17 0,1 0,-19-18,-17-17,0 17,0-35,0 35,-35 18,17 0,18 18,-35-18,35 35,0 1,0-19,18-17,-1 0,-17-35,-35 35,35 18</inkml:trace>
  <inkml:trace contextRef="#ctx0" brushRef="#br0" timeOffset="183610.1533">7338 6279,'0'18,"0"17,35-17,-17 35,-1-35,19-1,-19-17,1 0,52 0,-34-35,-1 17,0-17,18 17,-18-17,-17 35,17-35,-17 35</inkml:trace>
  <inkml:trace contextRef="#ctx0" brushRef="#br0" timeOffset="196644.247">13264 6456,'0'17,"36"-17,-36 36,53-36,-53 17,17-17,-17 36,18-36,-18 17,18-17,-36 0,18 36,-18-36,-17 0,0 17,17-17,0 0,-17 0,18 0,-19 0,19 0,17-35,0 17,17 18,-17-17,0-1,0-17,0 17,18 18,-18-18,35 18,-35-17,18 17,-18 17,17-17,1 0</inkml:trace>
  <inkml:trace contextRef="#ctx0" brushRef="#br0" timeOffset="206148.8514">4533 5944,'0'-17,"18"17,17-36,-17 36,-1 0,19 0,-19 0,19-17,-19 17,36 0,-18 0,-17 0,0 0,17 0,-17 0,-1 0,1 0,17 0,0 0,-17 0,0 0</inkml:trace>
  <inkml:trace contextRef="#ctx0" brushRef="#br0" timeOffset="207219.892">4621 5750,'0'18,"-17"17,17-17,-36 17,1 0,18-17,17 0,-36-18,54 0,17 0,-17 0,17 35,-17-35,-1 0,-17 18,36-18,-19 0,-17-18,0-17,0 17,0 0,-17 18,17-35,0 17,-36 18,36-17,0-1</inkml:trace>
  <inkml:trace contextRef="#ctx0" brushRef="#br0" timeOffset="208330.6095">5274 6279,'0'0,"0"-17,0 52,0 0,0 1,0 17,18-1,-18-16,0-1,17-17,-17 17,0-17,0 17,0 0,0-17,0 35,0-36</inkml:trace>
  <inkml:trace contextRef="#ctx0" brushRef="#br0" timeOffset="208630.0595">5221 6668,'35'0,"18"0,-35 0,17 0,-17 0,0 0,-1 0,-17-18</inkml:trace>
  <inkml:trace contextRef="#ctx0" brushRef="#br0" timeOffset="208847.854">5415 6562,'-17'0,"17"35,-36 18,36-18,-17-35,17 35</inkml:trace>
  <inkml:trace contextRef="#ctx0" brushRef="#br0" timeOffset="215560.4385">9454 8290,'0'18,"0"17,0 0,36-35,-36 36,17-36,-17 17,18-17,35-17,-35-19,17 1,18 0,-18 0,-17-1,17 36,-35-35,18 35</inkml:trace>
  <inkml:trace contextRef="#ctx0" brushRef="#br0" timeOffset="230543.4176">16016 8837,'18'0,"17"0,-17 0,-1 0,19 0,17 0,-18 0,0 0,0 0,1 0,-1 0,18 0,17 0,54 0,17 0,0 0,18 0,17 0,-17 0,0 0,17 0,-17 0,0 0,17 0,-70 0,17 0,-35 0,1 0,-36 0,-18 0,-17 0</inkml:trace>
  <inkml:trace contextRef="#ctx0" brushRef="#br0" timeOffset="231760.0218">16651 8643,'-18'0,"-17"0,-35 18,17-18,-18 35,1-35,-19 53,37-53,16 0,1 0,17 18,-17-18,17 0,18 35,36-35,-19 0,1 17,17-17,-17 36,0-36,34 35,-16-17,-1-18,0 53,1-53,16 17,-34-17,0 0,17 0,0 0,-52 0,17-35,0 0,0-1,-18 19,18-19,0 1,0 0,0 17,0 1</inkml:trace>
  <inkml:trace contextRef="#ctx0" brushRef="#br0" timeOffset="233124.8294">18733 8908,'0'17,"0"19,0 16,0 1,0 18,0 17,0 18,0-18,35 18,-35-53,0 0,0 0,17 0,-17 0,0 17,0-17,0 0,0 0,0-18,0 0,0 1,0-19,0 1,0 0,36-18</inkml:trace>
  <inkml:trace contextRef="#ctx0" brushRef="#br0" timeOffset="233686.0785">18733 9966,'0'0,"0"-18,-18 18,18-35,-18 35,36 0,17 0,-17 0,-1 0,19 0,-19-18,1 18,17-35,-17 35,0 0,17-17,-18 17,1 0,-18 17,0 18,-18 1,18-19,-35 1,35 17,-35-17,17 17,-17-17,35-1,-35-17,35 36,-18-36,18 35</inkml:trace>
  <inkml:trace contextRef="#ctx0" brushRef="#br0" timeOffset="233890.2577">18891 10072</inkml:trace>
  <inkml:trace contextRef="#ctx0" brushRef="#br0" timeOffset="234932.2784">18821 8925,'-18'0,"-17"0,0 18,-1-18,-17 0,18 18,-18-18,-17 52,-36 1,0 0,-18 0,-34 0,17 18,-1-1,19 1,0 35,-1-18,18-18,18 1,0 0,0-19,-1 19,19 0,-18-19,-1-16,37-19,16 19,1-36,-18 17,35-17,1 0,-1 0,18 36,0-19,0 1</inkml:trace>
  <inkml:trace contextRef="#ctx0" brushRef="#br0" timeOffset="235390.4149">16475 10054,'0'-17,"0"52,0 0,0 0,-36-17,36 17,-17-17,17 0,-35-18,35 52,17-52,1-17,17 17,0 0,18 0,0-18,0 18,0 0,-18 0,-17 0,-36 0</inkml:trace>
  <inkml:trace contextRef="#ctx0" brushRef="#br0" timeOffset="235906.0933">16457 10601,'18'0,"-18"18,0 17,17 0,-17-17,0-1,0 19,36-19,-36 1,0 35,17-53</inkml:trace>
  <inkml:trace contextRef="#ctx0" brushRef="#br0" timeOffset="235991.3077">16545 10848,'-17'0</inkml:trace>
  <inkml:trace contextRef="#ctx0" brushRef="#br0" timeOffset="236501.1053">16404 10619,'0'-36,"0"1,0 17,0-17,35 35,-17 0,35 35,-53-17,18 17,-18-17,0 0,17-18,-17 35,0 0,0 0,-17-35,-1 0,36 0,35 0,-36 0,18 0,18 0,0 0,0 18,0-18,-18 0,1 35,-19-35,19 0,-36 18,0-53</inkml:trace>
  <inkml:trace contextRef="#ctx0" brushRef="#br0" timeOffset="237255.9336">17480 8925,'0'18,"-35"0,35-1,-35 36,35-18,-36 18,36-17,0-1,0 0,0 0,18 18,-18-35,18-18,-18 18,17-18,19 0</inkml:trace>
  <inkml:trace contextRef="#ctx0" brushRef="#br0" timeOffset="237963.2621">16828 9172,'-18'0,"-17"0,35 36,-18 16,18-16,-35-1,35 0,0 1,0-1,0-18,0 1,17-18,-17 18,53-18,-17 0,-1 0,-35-18,35-35,-35 18,35-18,-35 0,0-17,0 17,0 17,0 19,0-19,0 19,-35 17,17 0,-17 0,0 35,17-17,18 17,-35-35,35 35,0 1,0-19,35-17,-17 0,17 0,-17 0,-1 0,19 0,-1 0,-35-17</inkml:trace>
  <inkml:trace contextRef="#ctx0" brushRef="#br0" timeOffset="238133.6337">17092 9155</inkml:trace>
  <inkml:trace contextRef="#ctx0" brushRef="#br0" timeOffset="247060.2508">3528 12965,'0'-18,"0"0,17 18,-17-35,36 35,-36-18,-18 18,0 36,1-19,17 1,-35-18,35 35,0-17,0 17,0 0,17-35,-17 18,18-18,-18 35,17-35,1 0,17 0,-17 0,0 0,17-17,-17 17,17-18,-35 36,0 17,0-17,-18-18,-17 0,17 0,1 0,-19 0,19-18,-1 18,18-35,-35 35,35-18,0 0,-18 18,18-17,0-18,0 17,0 0,0-17,0 17,0 1,35 17,-35-18,18 18</inkml:trace>
  <inkml:trace contextRef="#ctx0" brushRef="#br0" timeOffset="269918.2386">8643 13423,'-18'0,"18"-17,-35 17,53 0,35 0,17 0,18 0,1 0,34 0,1 0,-1-36,-35 36,0 0,-52 0,17 0,-71 0,0 0,1 0,-1 0</inkml:trace>
  <inkml:trace contextRef="#ctx0" brushRef="#br0" timeOffset="270415.797">8872 13353,'-35'0,"70"17,1-17,-1 0,18 0,17 0,1 0,0 0,-1 0,-17 0,-18 0,1 0,-19 0,-52 0</inkml:trace>
  <inkml:trace contextRef="#ctx0" brushRef="#br0" timeOffset="270998.1717">8714 13423,'0'35,"35"-35,18 0,17 0,19 0,34 0,1-17,-1 17,-35 0,0-35,-52 35,-19 0</inkml:trace>
  <inkml:trace contextRef="#ctx0" brushRef="#br0" timeOffset="275625.7151">5168 7020,'0'-35,"0"17,0 1,-17 17,-1 0,-17 0,17 0,0 0,-17 0,35 35,-18-35,18 35,-17 1,17 16,0-34,0 17,0 1,0-19,17-17,1 0,0 36,17-36,0 0,-17 0,0 0,17 0,-18 0</inkml:trace>
  <inkml:trace contextRef="#ctx0" brushRef="#br0" timeOffset="281108.8411">6421 13441,'17'53,"18"0,-17-18,0-35,-18 18,53-18,0 0,-36-18,1 18,17-53,-17 18,17-1,-35 1,35 0,1 0</inkml:trace>
  <inkml:trace contextRef="#ctx0" brushRef="#br0" timeOffset="281626.079">6668 13300,'0'17,"0"1,0 0,17 17,-17-17,35 17,-35-18,36-17,-36 18,17-18,19 0,17 0,-36-18,18 1,1-18,-19 17,1 18,17-53,1 35</inkml:trace>
  <inkml:trace contextRef="#ctx0" brushRef="#br0" timeOffset="281851.67">7073 13317</inkml:trace>
  <inkml:trace contextRef="#ctx0" brushRef="#br0" timeOffset="290357.2686">11201 6103,'-36'0,"19"0,-1 18,-35 17,0 36,-35 17,-18 18,-17 17,-36 36,-17-18,35-18,-18 36,18-18,35-35,0 0,18 0,0-18,17-18,18 1,0-18,36-18,-19 1,19-1,17-70,0 17,0 0,0 1,0-36,0 35,0 0,0 1,0-19,0 54,0 35,-36-18,36 1,-35-1,35 0,-35 0,35-17,0 17,18-35,17 0,-18 0,19-35,17 17,0-17,-1 18,-16 17,-36-36,35 36,-53 0</inkml:trace>
  <inkml:trace contextRef="#ctx0" brushRef="#br0" timeOffset="292246.7762">13970 5909,'0'35,"-18"-35,18 53,-53-17,1 34,-19 1,0 34,-17 54,-35 18,17-1,-18 0,19 1,-1-36,18 35,-18-17,18-36,17 1,0 17,1-35,-1-36,18 19,36-36,-18 17,35-35,-36 1,36-19,0-34,0-1,0 0,18-17,-18 17,0 1,0-18</inkml:trace>
  <inkml:trace contextRef="#ctx0" brushRef="#br0" timeOffset="292614.3483">12383 8237,'35'-70,"-70"140,70-158,-35 71,0-19,0 1,0 17,-18 18,1 0,17 36,-36 17,36-1,-53 19,53-18,-17 17,17-34,0-1,0-17,0 17,17-35,1 0,35 0,-18-35,0 17,1-17,17 17,-36 18,1-35</inkml:trace>
  <inkml:trace contextRef="#ctx0" brushRef="#br0" timeOffset="292807.5813">12718 8378,'0'-35</inkml:trace>
  <inkml:trace contextRef="#ctx0" brushRef="#br0" timeOffset="298655.7985">17022 13458,'-18'18,"-17"-18,17 35,-17 1,-18-19,18 36,-1-35,1 17,35-17,-53-18,53 17,0 1,18-18,-1 0,19 0,17 0,-1 0,1 0,0 0,-35 0,-18 53,-53-35,-35 17,0 18,17 0,-17-18,35-17,18 17,-1-17,19 17,17 0,17-35,36 0,0 0,18 0,-1 0,1 0,-1 0,1 0,-18 0,-18 0,0 0,-52 0</inkml:trace>
  <inkml:trace contextRef="#ctx0" brushRef="#br0" timeOffset="299728.8385">17551 13564,'0'-17,"0"52,0 0,0 18,0-18,0 18,0 0,0 0,0-18,0 1,0-54,0-17,0 0,0-18,17 0,-17 0,0 0,0 0,0 18,0 17,0-17,0 17,36 18,-19 0,1 0,17 35,-17-35,-1 36,19-36,-19 35,19 0,-19-35,-17 18,18-18,-18 18,0-36,0-17,35-1,-35 1,35 0,-17-18,17 35,-17 1,17-19,-17 36,-18-17,18 17,-18 17,0 1,0 17,0 18,0-18,0 18,0 0,0 0,0-18,0 1,0-1,0 0,0-17,0 17,0 0,0-17,35-18</inkml:trace>
  <inkml:trace contextRef="#ctx0" brushRef="#br0" timeOffset="300134.5057">18538 13635,'36'0,"-19"-18,19 18,17 0,-36 0,1-17,17 17</inkml:trace>
  <inkml:trace contextRef="#ctx0" brushRef="#br0" timeOffset="300405.3124">18591 13758,'0'36,"18"-36,0 0,17 0,-17 0,17 0,0 0</inkml:trace>
  <inkml:trace contextRef="#ctx0" brushRef="#br0" timeOffset="301777.1331">19262 13353,'0'-36,"-36"107,36 35,0-18,0 18,0-18,0 18,18-36,-18 1,0-18,18-18,-18-17,0-1,0-34,0-19,0 1,0-18</inkml:trace>
  <inkml:trace contextRef="#ctx0" brushRef="#br0" timeOffset="302255.9401">19262 13564,'0'0,"0"-35,0 17,0-17,0 0,0 17,53 18,-36 0,1 0,0 0,17 0,0 18,-17 17,17 0,-35 1,0-1,0 0,-18 1,-17-1,-18 0,0 0,18-35,0 36,-1-36,1 17,17-17,54 0,-19 0,19 0,-1 0,18 18,0-18,17 70,-34-52,34 17,-35-17,1 17,-19-35,19 36,-19-36,-17 17,18-17</inkml:trace>
  <inkml:trace contextRef="#ctx0" brushRef="#br0" timeOffset="305638.7833">20091 13476,'17'0,"1"0,35 53,-18-18,0 1,18-1,-35-17,-18-1,35-17,-35 53,18-53,-18 18</inkml:trace>
  <inkml:trace contextRef="#ctx0" brushRef="#br0" timeOffset="305908.4096">20373 13406,'-18'0,"-17"35,17 18,-17-18,17 0,-17 18,18 18,-19-18,1-18,35 0,-35 1,35-19,0 1</inkml:trace>
  <inkml:trace contextRef="#ctx0" brushRef="#br0" timeOffset="306619.7703">21026 13476,'0'-18,"0"1,-36 17,1 0,0 0,-18 0,35 35,-17 0,17 1,18 17,0-18,53 0,-35-35,-1 0,19 0,-19 0,1 0,17-17,1-19,-36 19,0-1,17-17,-17-1,0 1,0-18,0 0,0 0,0 18,0 0,0 0,0-1,0 54,0 35,0 0,0 17,0 1,18-1,-18 1,0-36,17 36,-17-36,0 0,0-17,36-18,-36 35</inkml:trace>
  <inkml:trace contextRef="#ctx0" brushRef="#br0" timeOffset="306848.245">21308 13582,'0'-18,"0"-17,-18 17</inkml:trace>
  <inkml:trace contextRef="#ctx0" brushRef="#br0" timeOffset="340730.1634">18591 14958,'18'0,"-18"-35,35 35,1 0,-19-18,1 18,17 0</inkml:trace>
  <inkml:trace contextRef="#ctx0" brushRef="#br0" timeOffset="340941.0087">18627 15169,'0'0,"17"0,1 0,0 0,17 0,0 0,0 0,1 0,-1-35,0 35</inkml:trace>
  <inkml:trace contextRef="#ctx0" brushRef="#br0" timeOffset="341840.005">20038 14870,'0'-18,"-18"18,1 0,-19 0,1 35,-18-17,18 17,-1-17,1 17,18-35,17 35,-18-35,18 18,0 0,0 17,53-35,-36 0,36 0,-17 0,-19 0,1-18,17 18,-70 18,17-18,1 35,-19-17,1 35,0-18,0 0,17 1,18-19,-35 1,35 17,35-35,0 0,0 0,18 0,18 0,0 0,-19-18,-16 18,-1 0,-35-17</inkml:trace>
  <inkml:trace contextRef="#ctx0" brushRef="#br0" timeOffset="342291.974">20514 14905,'0'35,"0"0,0 18,0 0,0 0,0 0,0-18,18 1,-18-1,0-70,0-18,0-18,0 1,0-19,0 19,0-18,0 17,35 1,-35 34,0 19,0-1,18 18,-1 0,19 0,-1 0,0 18,0 17,-35 0</inkml:trace>
  <inkml:trace contextRef="#ctx0" brushRef="#br0" timeOffset="342510.7218">20585 14940,'17'0,"1"0,17 0,-17 0,-1 0,19 0,-1 0</inkml:trace>
  <inkml:trace contextRef="#ctx0" brushRef="#br0" timeOffset="342762.3471">20814 14975,'18'36,"-1"-19,18 1,-17 17,0-17,17 17,-17-17,-18-1,35-17,-35 36,35-36</inkml:trace>
  <inkml:trace contextRef="#ctx0" brushRef="#br0" timeOffset="343018.7414">21078 14940,'0'35,"0"1,0 17,0 17,0-17,-35 0,35-18,0 1,-17-1,17 0,0-17,0-1,17-17</inkml:trace>
  <inkml:trace contextRef="#ctx0" brushRef="#br0" timeOffset="343356.0958">21661 14746,'35'0,"-18"35,19 18,34-17,-17 17,0-18,-18 18,1-18,-1-17,-17-18,-18 35,17-35,-17 35</inkml:trace>
  <inkml:trace contextRef="#ctx0" brushRef="#br0" timeOffset="343647.5659">21978 14870,'0'-36,"-35"36,0 36,-1-1,1 18,0 35,17-17,18-19,-53 1,53-17,0-19,-18 1,18 17</inkml:trace>
  <inkml:trace contextRef="#ctx0" brushRef="#br0" timeOffset="344367.6015">22437 14746,'0'-18,"0"1,35-18,-17 35,-1 0,19 17,-19 1,18 17,-35 0,0 1,0-1,0 0,-17 1,-1-19,1-17,-19 35,1-35,35-17,0-1,0 1,18-36,35 17,-18 1,18-18,0 18,-18 17,-17 18,-18-35,17 35,-17-18,-35 18,0 18,35 17,-53 0,35 1,-17 17,35-36,-18 1,18 35,18-18,-1-35,19 0,34 18,1-18,-18 0,0 0,-18 0,-17 0,17-18</inkml:trace>
  <inkml:trace contextRef="#ctx0" brushRef="#br0" timeOffset="344570.5699">23107 14887</inkml:trace>
  <inkml:trace contextRef="#ctx0" brushRef="#br0" timeOffset="347030.2532">18803 16263,'0'-18,"35"18,-17 0,0-17,17 17,-17 0,-1 0,18 0</inkml:trace>
  <inkml:trace contextRef="#ctx0" brushRef="#br0" timeOffset="347233.0452">18838 16439,'0'18,"0"17,18-35,17 0,1 0,-1-17,18 17,0-36,0 36,-1-17,-16 17</inkml:trace>
  <inkml:trace contextRef="#ctx0" brushRef="#br0" timeOffset="348080.5849">20514 15928,'0'0,"0"-18,-35 18,17 0,-35 0,0 0,-17 0,-1 18,18-18,0 53,36-53,-1 35,-17-17,35 17,17-35,19 35,-1-35,18 0,0 0,17 0,1 0,-18 0,-18 0,-17 0,-54 0,1 53,-18-17,-35 16,35-16,0-1,18 0,35-17,-35 17,35-17,0-1,35 36,0-53,18 0,18 0,-1 0,1 0,17-17,-17 17,-18-36,-18 36,0 0,-35-17</inkml:trace>
  <inkml:trace contextRef="#ctx0" brushRef="#br0" timeOffset="348538.079">21114 15998,'0'36,"0"-1,0 0,0 1,35 34,-35-35,0 1,0-19,18 19,-18-54,-18 0,18-17,-35-18,35-35,0 17,0 1,0-1,0 18,0 18,17 17,-17-17,36 35,-19-17,19 17,-19 0,1 0,17 0,0 0,-17 0,0 0,17 0</inkml:trace>
  <inkml:trace contextRef="#ctx0" brushRef="#br0" timeOffset="348757.91">21202 15998,'0'36,"-18"-36,36 0,17 0,18 0,-18-18,18 18,0-18,0 18,-18-52</inkml:trace>
  <inkml:trace contextRef="#ctx0" brushRef="#br0" timeOffset="349438.8296">21608 16140,'0'-36,"17"19,1 17,17 0,18 0,-18 0,1 0,-19 17,-17 19,36 17,-36-18,0-18,-18 1,-17 35,17-35,18-36,0 0,0-17,18-18,17 0,-17 18,17-18,0 35,-17 18,-18-17,0 52,-18-17,18 17,-35 18,35-18,0-17,0 17,35 0,-17-35,17 0,18 0,0 0,35 0,18-53,-36 1</inkml:trace>
  <inkml:trace contextRef="#ctx0" brushRef="#br0" timeOffset="349700.1082">22490 15875,'17'0,"1"18,35-1,-36 19,1-19,17 18,-17-17,17 0,-17 17,-18-17,35-18,-35 17</inkml:trace>
  <inkml:trace contextRef="#ctx0" brushRef="#br0" timeOffset="349992.5604">22789 15840,'-17'0,"-18"35,-1 18,1 35,17-17,-35 17,18 0,35-35,-35-18,35-17,0 17</inkml:trace>
  <inkml:trace contextRef="#ctx0" brushRef="#br0" timeOffset="350760.7118">23195 15787,'18'0,"-18"17,35 19,18-1,-18-35,1 35,-1-35,-18 0,19 0,-19 0,1 0,-18-17,35-1,-35 0,0-17,0 17,-35 1,35-36,-18 35,18 1,-17 17,17 35,0 18,0 0,0 0,0 0,35 17,-35-17,35 0,-35-18,0 18,0-18,-17-17,-19 17,-17-17,-17-18,-18 35,35-35,18 0,17 0,-17 0,35-35,17 35</inkml:trace>
  <inkml:trace contextRef="#ctx0" brushRef="#br0" timeOffset="357590.3825">19368 14199,'0'0</inkml:trace>
  <inkml:trace contextRef="#ctx0" brushRef="#br0" timeOffset="358468.6847">20937 13899,'0'36</inkml:trace>
  <inkml:trace contextRef="#ctx0" brushRef="#br0" timeOffset="358872.2265">20884 13917,'36'0</inkml:trace>
  <inkml:trace contextRef="#ctx0" brushRef="#br0" timeOffset="1.23059E6">3246 14887,'-18'-17,"18"-1,-18 18,18-35,-35-1,35 1,-18 35,18-18,-35-17,17 35,1 0,-1 0,18 35,-35-35,35 18,-18-18,18 18,-17-18,17 35,-36-35,36 18,-17-18,17 17,-18-17,18 36,-18-36,18 35,-35 18,35-18,0 0,-17-35,17 36,0-1,0 0,0 0,0-17,17-18,-17 18,35-18,-17 35,17-17,1-18,-36 17,53-17,-18 36,0-36,0 0,-17 0,17 0,-17 0,0 0,17 0,0 0,0 0,-17 0,0 0,17 0,-17 0,-1 0,1 0,17 0,-17 0,-1-36,19 36,-19 0,-17-17,18 17,17 0,-35-18,18 18,-18-35,18 35,-18-18,17 18,18 0,-35-18,18 18,-18-35,18 18,-18-1,35 18,-35-18,0-17,0 0,0 17,0 0,0-17,0 18,0-1,-18-17,18 17,-17 0,17-17,-18 35,18-18,-35 18,35-17,-18 17,18-36,-17 36,17-17,-36 17,36-18,-17 18,-19-35,1 35,0 0,-18 0,35 0,1 0,-19 0,19 0,-36 0,17 0,19 0,-1 0,-17 0,17 0,18 18,-17-18,17 17,-36 1,36 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2-12-17T08:10:54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5468 14129,'0'0,"-176"-159,-36 36,18 17,-18 18,1-18,-19-18,1 36,35-18,-18 0,18 18,-53 0,0 17,0-17,-17-18</inkml:trace>
  <inkml:trace contextRef="#ctx0" brushRef="#br0" timeOffset="7036.6658">10918 3246,'-17'0,"70"0,0-18,-18 18,18 0,17 0,1-35,-18 35,0 0,0 0,-18 0,0 0,-17 0,0 0,-1 0</inkml:trace>
  <inkml:trace contextRef="#ctx0" brushRef="#br0" timeOffset="8234.5262">11042 3228,'0'0,"18"0,-1 0,36 0,0 0,18-18,-1 18,1 0,17-35,-18 35,-17 0,-17 0,-19 0,19 0</inkml:trace>
  <inkml:trace contextRef="#ctx0" brushRef="#br0" timeOffset="12405.3571">4692 3563,'0'-35,"18"35,-18-35,0-1,35 36,-35-53,0 36,18-19,-18 19,35-19,-35 19,0-18,-18 35,1 17,-19 18,36-17,0 17,0 1,0-1,36-17,-19-18,1 35,17-35,-17 0,-18 18,35-18,-35 17,0 36,0-18,0 18,-53-53,35 0,-17 18,18-18,-1 0,18-35,18-1</inkml:trace>
  <inkml:trace contextRef="#ctx0" brushRef="#br0" timeOffset="13125.3506">5133 3369,'35'0,"-35"35,18-35,-18 36,35-36,-35 17,18-17,-1 0,1 0,17 0,-35-17,0-1,18 18,-18-35,0 17,0 36,0 17,0 0,0 18,0 0,35 0,-35-35,0-1,0 19,0-19,-35-17,0 18,-1-18,1 0,0 0,17 0,-17 0,17 0</inkml:trace>
  <inkml:trace contextRef="#ctx0" brushRef="#br0" timeOffset="13335.4585">5503 3598</inkml:trace>
  <inkml:trace contextRef="#ctx0" brushRef="#br0" timeOffset="16132.7734">3863 14146,'0'0,"-35"0,35 18,0 0,-18-18,18 35,0-17,0-1,0 1,-18 17,18-17,0 17,0 0,0 1,0 17,0-18,0-18,0 1,0 17,0-17,18-18,-18 18,35 17,-35-17,18-18,-18 17,35-17,-35 35,18-35,35 0,-18 0,-17 0,-1 0,19 0,-19 0,19 0,-19-17,18 17,1 0,-19-18,1 18,17-35,-17 35,17-18,0-17,-17 17,-18-17,35 35,-35-35,18-18,-18 35,0 1,18-19,-18 19,0-1,35 18,-35-18,0-34,0 16,-18 36,18-35,-17 35,17-35,-36 17,19 18,-19-53,-16 35,34 18,-17 0,17-35,-17 35,-1 0,1 0,-18 0,18 0,0 0,17 0,-17 35,17-17,-17 17,17 1,1-19</inkml:trace>
  <inkml:trace contextRef="#ctx0" brushRef="#br0" timeOffset="17827.3586">4163 15399,'0'0,"-18"-18,1 18,-19 0,1 0,17 0,-17 0,0 0,-1 35,19-17,-18 17,17 18,-17-35,35 0,-18-18,18 35,0-18,0 1,0 0,0 17,0 0,0-17,0 0,0 17,0-18,0 1,0 0,35 17,-35-17,18-18,-18 17,35 19,-17-19,-1-17,-17 35,36-35,-1 0,-35 18,18-18,-1 0,19 0,-19 0,1 0,17-18,18 18,-18-17,1-18,-1 17,0-17,-17-1,-18 1,17 35,-17-35,0 0,0-1,0 1,0 17,0 1,0-19,0 19,-17 17,17-18,-35 18,35-17,-18 17,18-36,-18 36,-17-17,17 17,1 0,-1 0</inkml:trace>
  <inkml:trace contextRef="#ctx0" brushRef="#br0" timeOffset="18007.9327">4357 15381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29837" cy="4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29761" y="0"/>
            <a:ext cx="2929837" cy="4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1243013"/>
            <a:ext cx="4475163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3662"/>
            <a:ext cx="2929837" cy="49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56857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625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1:notes"/>
          <p:cNvSpPr txBox="1">
            <a:spLocks noGrp="1"/>
          </p:cNvSpPr>
          <p:nvPr>
            <p:ph type="body" idx="1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rgbClr val="930B0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410228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1"/>
          </p:nvPr>
        </p:nvSpPr>
        <p:spPr>
          <a:xfrm>
            <a:off x="410228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rgbClr val="930B0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1"/>
          </p:nvPr>
        </p:nvSpPr>
        <p:spPr>
          <a:xfrm>
            <a:off x="394570" y="1189973"/>
            <a:ext cx="8248389" cy="48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55A11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4427"/>
              </a:buClr>
              <a:buSzPts val="1400"/>
              <a:buFont typeface="Times New Roman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/>
        </p:nvSpPr>
        <p:spPr>
          <a:xfrm>
            <a:off x="1148443" y="294320"/>
            <a:ext cx="6847115" cy="7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2"/>
          <p:cNvSpPr txBox="1"/>
          <p:nvPr/>
        </p:nvSpPr>
        <p:spPr>
          <a:xfrm>
            <a:off x="324390" y="6373654"/>
            <a:ext cx="14559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9/5/2021</a:t>
            </a:r>
            <a:endParaRPr sz="1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2"/>
          <p:cNvSpPr txBox="1"/>
          <p:nvPr/>
        </p:nvSpPr>
        <p:spPr>
          <a:xfrm>
            <a:off x="8240198" y="6347051"/>
            <a:ext cx="6014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" name="Google Shape;13;p12"/>
          <p:cNvCxnSpPr/>
          <p:nvPr/>
        </p:nvCxnSpPr>
        <p:spPr>
          <a:xfrm>
            <a:off x="173929" y="524443"/>
            <a:ext cx="15020" cy="587387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14;p12"/>
          <p:cNvCxnSpPr/>
          <p:nvPr/>
        </p:nvCxnSpPr>
        <p:spPr>
          <a:xfrm>
            <a:off x="8958782" y="135448"/>
            <a:ext cx="14374" cy="610095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15;p12"/>
          <p:cNvCxnSpPr/>
          <p:nvPr/>
        </p:nvCxnSpPr>
        <p:spPr>
          <a:xfrm>
            <a:off x="429274" y="135448"/>
            <a:ext cx="853669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12"/>
          <p:cNvCxnSpPr/>
          <p:nvPr/>
        </p:nvCxnSpPr>
        <p:spPr>
          <a:xfrm rot="-5400000" flipH="1">
            <a:off x="162549" y="6424715"/>
            <a:ext cx="293100" cy="240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7;p12"/>
          <p:cNvCxnSpPr/>
          <p:nvPr/>
        </p:nvCxnSpPr>
        <p:spPr>
          <a:xfrm rot="5400000">
            <a:off x="8611957" y="6330007"/>
            <a:ext cx="454800" cy="26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" name="Google Shape;18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4" y="135448"/>
            <a:ext cx="425219" cy="672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29588" y="135448"/>
            <a:ext cx="153343" cy="530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2" descr="A close up of a sig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21645" y="6043825"/>
            <a:ext cx="651512" cy="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2" descr="A picture containing drawing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54" y="6214968"/>
            <a:ext cx="1991676" cy="66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5400000">
            <a:off x="4987623" y="3550281"/>
            <a:ext cx="385984" cy="628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5093663" y="3283949"/>
            <a:ext cx="173904" cy="628205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4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051" y="3610481"/>
            <a:ext cx="3993725" cy="237325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4">
            <a:alphaModFix/>
          </a:blip>
          <a:srcRect r="59220"/>
          <a:stretch/>
        </p:blipFill>
        <p:spPr>
          <a:xfrm rot="-5400000">
            <a:off x="5655627" y="2757672"/>
            <a:ext cx="2373261" cy="40788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" name="Google Shape;99;p1"/>
          <p:cNvSpPr txBox="1"/>
          <p:nvPr/>
        </p:nvSpPr>
        <p:spPr>
          <a:xfrm>
            <a:off x="416021" y="46241"/>
            <a:ext cx="8727979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J </a:t>
            </a:r>
            <a:r>
              <a:rPr lang="en-US" sz="32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Somaiya</a:t>
            </a:r>
            <a:r>
              <a:rPr lang="en-US" sz="3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College of Engineering, Mumbai-77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(Constituent college of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Somaiya</a:t>
            </a: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Vidyavihar</a:t>
            </a: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University)</a:t>
            </a:r>
            <a:endParaRPr sz="20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549005" y="1241650"/>
            <a:ext cx="8507625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Course: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 Mechanics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Module 1.1: General force system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Ramola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Sinha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Room no. A307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(Mechanical Engineering Department, KJSCE, SVU)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96636"/>
            <a:ext cx="5906861" cy="587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28880" y="641520"/>
              <a:ext cx="7455240" cy="529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9520" y="632160"/>
                <a:ext cx="7473960" cy="53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2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965"/>
          <a:stretch/>
        </p:blipFill>
        <p:spPr bwMode="auto">
          <a:xfrm>
            <a:off x="615723" y="261257"/>
            <a:ext cx="7017884" cy="600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63640" y="1143000"/>
              <a:ext cx="3346920" cy="4623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80" y="1133640"/>
                <a:ext cx="3365640" cy="46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9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1" y="260577"/>
            <a:ext cx="6595382" cy="598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49160" y="0"/>
              <a:ext cx="8281080" cy="6013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800" y="-9360"/>
                <a:ext cx="8299800" cy="60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8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ctrTitle"/>
          </p:nvPr>
        </p:nvSpPr>
        <p:spPr>
          <a:xfrm>
            <a:off x="932155" y="2743200"/>
            <a:ext cx="7759084" cy="171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Jost"/>
              <a:buNone/>
            </a:pPr>
            <a:r>
              <a:rPr lang="en-US" sz="8800" b="0" i="0" u="none" strike="noStrike" cap="none" smtClean="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Any Question??</a:t>
            </a:r>
            <a:endParaRPr dirty="0"/>
          </a:p>
        </p:txBody>
      </p:sp>
      <p:sp>
        <p:nvSpPr>
          <p:cNvPr id="157" name="Google Shape;157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September 5, 2021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57" y="906235"/>
            <a:ext cx="7991493" cy="426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3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force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 force system</a:t>
            </a:r>
            <a:endParaRPr lang="en-US" dirty="0" smtClean="0"/>
          </a:p>
          <a:p>
            <a:r>
              <a:rPr lang="en-US" dirty="0" smtClean="0"/>
              <a:t>Parallel force system</a:t>
            </a:r>
          </a:p>
          <a:p>
            <a:r>
              <a:rPr lang="en-US" dirty="0"/>
              <a:t>General force </a:t>
            </a:r>
            <a:r>
              <a:rPr lang="en-US" dirty="0" err="1" smtClean="0"/>
              <a:t>syste</a:t>
            </a:r>
            <a:endParaRPr lang="en-US" dirty="0" smtClean="0"/>
          </a:p>
          <a:p>
            <a:pPr marL="5080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2" y="3404507"/>
            <a:ext cx="4130218" cy="2065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5" t="22145" r="31072" b="15123"/>
          <a:stretch/>
        </p:blipFill>
        <p:spPr bwMode="auto">
          <a:xfrm>
            <a:off x="4743449" y="3135085"/>
            <a:ext cx="4171950" cy="2718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600200" y="3111480"/>
              <a:ext cx="6394680" cy="2375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0840" y="3102120"/>
                <a:ext cx="6413400" cy="23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3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Varignon’s</a:t>
            </a:r>
            <a:r>
              <a:rPr lang="en-US" dirty="0" smtClean="0"/>
              <a:t> theorem</a:t>
            </a:r>
            <a:endParaRPr lang="en-IN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1"/>
          <a:stretch/>
        </p:blipFill>
        <p:spPr bwMode="auto">
          <a:xfrm>
            <a:off x="672397" y="1004206"/>
            <a:ext cx="5891689" cy="355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03360" y="1523880"/>
              <a:ext cx="8255160" cy="5290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000" y="1514520"/>
                <a:ext cx="8273880" cy="53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72" t="5999" r="972" b="22865"/>
          <a:stretch/>
        </p:blipFill>
        <p:spPr bwMode="auto">
          <a:xfrm>
            <a:off x="371475" y="163287"/>
            <a:ext cx="8401050" cy="629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46040" y="311040"/>
              <a:ext cx="7372800" cy="6521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6680" y="301680"/>
                <a:ext cx="7391520" cy="65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6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5" y="345621"/>
            <a:ext cx="5732691" cy="312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71" b="25198"/>
          <a:stretch/>
        </p:blipFill>
        <p:spPr bwMode="auto">
          <a:xfrm>
            <a:off x="602795" y="3475130"/>
            <a:ext cx="6475641" cy="248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771560" y="285840"/>
              <a:ext cx="7169760" cy="5537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2200" y="276480"/>
                <a:ext cx="71884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0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6" b="6937"/>
          <a:stretch/>
        </p:blipFill>
        <p:spPr bwMode="auto">
          <a:xfrm>
            <a:off x="484414" y="138793"/>
            <a:ext cx="6144986" cy="609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25440" y="266760"/>
              <a:ext cx="7544160" cy="576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080" y="257400"/>
                <a:ext cx="7562880" cy="57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6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 b="25032"/>
          <a:stretch/>
        </p:blipFill>
        <p:spPr bwMode="auto">
          <a:xfrm>
            <a:off x="606024" y="195943"/>
            <a:ext cx="7560982" cy="524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36840" y="235080"/>
              <a:ext cx="7467840" cy="553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7480" y="225720"/>
                <a:ext cx="748656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0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69" y="57151"/>
            <a:ext cx="6430473" cy="593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63600" y="133200"/>
              <a:ext cx="7556760" cy="5740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4240" y="123840"/>
                <a:ext cx="7575480" cy="57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67</Words>
  <Application>Microsoft Office PowerPoint</Application>
  <PresentationFormat>On-screen Show (4:3)</PresentationFormat>
  <Paragraphs>16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Times New Roman</vt:lpstr>
      <vt:lpstr>Calibri</vt:lpstr>
      <vt:lpstr>Courier New</vt:lpstr>
      <vt:lpstr>Jost</vt:lpstr>
      <vt:lpstr>2_Custom Design</vt:lpstr>
      <vt:lpstr>PowerPoint Presentation</vt:lpstr>
      <vt:lpstr>PowerPoint Presentation</vt:lpstr>
      <vt:lpstr>Types of force system</vt:lpstr>
      <vt:lpstr>Varignon’s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Question??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13</cp:revision>
  <dcterms:created xsi:type="dcterms:W3CDTF">2019-03-30T05:08:49Z</dcterms:created>
  <dcterms:modified xsi:type="dcterms:W3CDTF">2022-12-17T08:21:51Z</dcterms:modified>
</cp:coreProperties>
</file>